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04" r:id="rId1"/>
    <p:sldMasterId id="2147484408" r:id="rId2"/>
    <p:sldMasterId id="2147484414" r:id="rId3"/>
  </p:sldMasterIdLst>
  <p:notesMasterIdLst>
    <p:notesMasterId r:id="rId16"/>
  </p:notesMasterIdLst>
  <p:handoutMasterIdLst>
    <p:handoutMasterId r:id="rId17"/>
  </p:handoutMasterIdLst>
  <p:sldIdLst>
    <p:sldId id="1830" r:id="rId4"/>
    <p:sldId id="1897" r:id="rId5"/>
    <p:sldId id="1862" r:id="rId6"/>
    <p:sldId id="1894" r:id="rId7"/>
    <p:sldId id="1895" r:id="rId8"/>
    <p:sldId id="1886" r:id="rId9"/>
    <p:sldId id="1889" r:id="rId10"/>
    <p:sldId id="1887" r:id="rId11"/>
    <p:sldId id="1888" r:id="rId12"/>
    <p:sldId id="1898" r:id="rId13"/>
    <p:sldId id="1899" r:id="rId14"/>
    <p:sldId id="1891" r:id="rId15"/>
  </p:sldIdLst>
  <p:sldSz cx="14630400" cy="8229600"/>
  <p:notesSz cx="7315200" cy="9601200"/>
  <p:custDataLst>
    <p:tags r:id="rId19"/>
  </p:custDataLst>
  <p:defaultTextStyle>
    <a:defPPr>
      <a:defRPr lang="en-US"/>
    </a:defPPr>
    <a:lvl1pPr algn="l" rtl="0" fontAlgn="base">
      <a:spcBef>
        <a:spcPct val="0"/>
      </a:spcBef>
      <a:spcAft>
        <a:spcPct val="0"/>
      </a:spcAft>
      <a:defRPr sz="1600" kern="1200">
        <a:solidFill>
          <a:schemeClr val="tx1"/>
        </a:solidFill>
        <a:latin typeface="Trebuchet MS" pitchFamily="34" charset="0"/>
        <a:ea typeface="+mn-ea"/>
        <a:cs typeface="Arial" charset="0"/>
      </a:defRPr>
    </a:lvl1pPr>
    <a:lvl2pPr marL="653016" algn="l" rtl="0" fontAlgn="base">
      <a:spcBef>
        <a:spcPct val="0"/>
      </a:spcBef>
      <a:spcAft>
        <a:spcPct val="0"/>
      </a:spcAft>
      <a:defRPr sz="1600" kern="1200">
        <a:solidFill>
          <a:schemeClr val="tx1"/>
        </a:solidFill>
        <a:latin typeface="Trebuchet MS" pitchFamily="34" charset="0"/>
        <a:ea typeface="+mn-ea"/>
        <a:cs typeface="Arial" charset="0"/>
      </a:defRPr>
    </a:lvl2pPr>
    <a:lvl3pPr marL="1306032" algn="l" rtl="0" fontAlgn="base">
      <a:spcBef>
        <a:spcPct val="0"/>
      </a:spcBef>
      <a:spcAft>
        <a:spcPct val="0"/>
      </a:spcAft>
      <a:defRPr sz="1600" kern="1200">
        <a:solidFill>
          <a:schemeClr val="tx1"/>
        </a:solidFill>
        <a:latin typeface="Trebuchet MS" pitchFamily="34" charset="0"/>
        <a:ea typeface="+mn-ea"/>
        <a:cs typeface="Arial" charset="0"/>
      </a:defRPr>
    </a:lvl3pPr>
    <a:lvl4pPr marL="1959047" algn="l" rtl="0" fontAlgn="base">
      <a:spcBef>
        <a:spcPct val="0"/>
      </a:spcBef>
      <a:spcAft>
        <a:spcPct val="0"/>
      </a:spcAft>
      <a:defRPr sz="1600" kern="1200">
        <a:solidFill>
          <a:schemeClr val="tx1"/>
        </a:solidFill>
        <a:latin typeface="Trebuchet MS" pitchFamily="34" charset="0"/>
        <a:ea typeface="+mn-ea"/>
        <a:cs typeface="Arial" charset="0"/>
      </a:defRPr>
    </a:lvl4pPr>
    <a:lvl5pPr marL="2612064" algn="l" rtl="0" fontAlgn="base">
      <a:spcBef>
        <a:spcPct val="0"/>
      </a:spcBef>
      <a:spcAft>
        <a:spcPct val="0"/>
      </a:spcAft>
      <a:defRPr sz="1600" kern="1200">
        <a:solidFill>
          <a:schemeClr val="tx1"/>
        </a:solidFill>
        <a:latin typeface="Trebuchet MS" pitchFamily="34" charset="0"/>
        <a:ea typeface="+mn-ea"/>
        <a:cs typeface="Arial" charset="0"/>
      </a:defRPr>
    </a:lvl5pPr>
    <a:lvl6pPr marL="3265080" algn="l" defTabSz="1306032" rtl="0" eaLnBrk="1" latinLnBrk="0" hangingPunct="1">
      <a:defRPr sz="1600" kern="1200">
        <a:solidFill>
          <a:schemeClr val="tx1"/>
        </a:solidFill>
        <a:latin typeface="Trebuchet MS" pitchFamily="34" charset="0"/>
        <a:ea typeface="+mn-ea"/>
        <a:cs typeface="Arial" charset="0"/>
      </a:defRPr>
    </a:lvl6pPr>
    <a:lvl7pPr marL="3918096" algn="l" defTabSz="1306032" rtl="0" eaLnBrk="1" latinLnBrk="0" hangingPunct="1">
      <a:defRPr sz="1600" kern="1200">
        <a:solidFill>
          <a:schemeClr val="tx1"/>
        </a:solidFill>
        <a:latin typeface="Trebuchet MS" pitchFamily="34" charset="0"/>
        <a:ea typeface="+mn-ea"/>
        <a:cs typeface="Arial" charset="0"/>
      </a:defRPr>
    </a:lvl7pPr>
    <a:lvl8pPr marL="4571112" algn="l" defTabSz="1306032" rtl="0" eaLnBrk="1" latinLnBrk="0" hangingPunct="1">
      <a:defRPr sz="1600" kern="1200">
        <a:solidFill>
          <a:schemeClr val="tx1"/>
        </a:solidFill>
        <a:latin typeface="Trebuchet MS" pitchFamily="34" charset="0"/>
        <a:ea typeface="+mn-ea"/>
        <a:cs typeface="Arial" charset="0"/>
      </a:defRPr>
    </a:lvl8pPr>
    <a:lvl9pPr marL="5224129" algn="l" defTabSz="1306032" rtl="0" eaLnBrk="1" latinLnBrk="0" hangingPunct="1">
      <a:defRPr sz="1600" kern="1200">
        <a:solidFill>
          <a:schemeClr val="tx1"/>
        </a:solidFill>
        <a:latin typeface="Trebuchet MS"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hovland" initials="v" lastIdx="1" clrIdx="0"/>
  <p:cmAuthor id="1" name="Dietmar Grimm" initials="DG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FF"/>
    <a:srgbClr val="E6E6E6"/>
    <a:srgbClr val="3CAF4B"/>
    <a:srgbClr val="000000"/>
    <a:srgbClr val="FFCC66"/>
    <a:srgbClr val="FFFF66"/>
    <a:srgbClr val="FFCC00"/>
    <a:srgbClr val="CC9900"/>
    <a:srgbClr val="9A67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7864" autoAdjust="0"/>
  </p:normalViewPr>
  <p:slideViewPr>
    <p:cSldViewPr snapToGrid="0">
      <p:cViewPr>
        <p:scale>
          <a:sx n="40" d="100"/>
          <a:sy n="40" d="100"/>
        </p:scale>
        <p:origin x="-2096" y="-536"/>
      </p:cViewPr>
      <p:guideLst>
        <p:guide orient="horz" pos="2040"/>
        <p:guide pos="7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50" d="100"/>
          <a:sy n="50" d="100"/>
        </p:scale>
        <p:origin x="-2604" y="-8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5553"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54275" name="Rectangle 3"/>
          <p:cNvSpPr>
            <a:spLocks noGrp="1" noChangeArrowheads="1"/>
          </p:cNvSpPr>
          <p:nvPr>
            <p:ph type="dt" sz="quarter" idx="1"/>
          </p:nvPr>
        </p:nvSpPr>
        <p:spPr bwMode="auto">
          <a:xfrm>
            <a:off x="4139649" y="0"/>
            <a:ext cx="3175552"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algn="r" defTabSz="960338" eaLnBrk="0" hangingPunct="0">
              <a:defRPr sz="1400">
                <a:latin typeface="Times"/>
                <a:cs typeface="Arial" pitchFamily="34" charset="0"/>
              </a:defRPr>
            </a:lvl1pPr>
          </a:lstStyle>
          <a:p>
            <a:pPr>
              <a:defRPr/>
            </a:pPr>
            <a:endParaRPr lang="en-US" dirty="0"/>
          </a:p>
        </p:txBody>
      </p:sp>
      <p:sp>
        <p:nvSpPr>
          <p:cNvPr id="54276" name="Rectangle 4"/>
          <p:cNvSpPr>
            <a:spLocks noGrp="1" noChangeArrowheads="1"/>
          </p:cNvSpPr>
          <p:nvPr>
            <p:ph type="ftr" sz="quarter" idx="2"/>
          </p:nvPr>
        </p:nvSpPr>
        <p:spPr bwMode="auto">
          <a:xfrm>
            <a:off x="0" y="9120976"/>
            <a:ext cx="3175553"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54277" name="Rectangle 5"/>
          <p:cNvSpPr>
            <a:spLocks noGrp="1" noChangeArrowheads="1"/>
          </p:cNvSpPr>
          <p:nvPr>
            <p:ph type="sldNum" sz="quarter" idx="3"/>
          </p:nvPr>
        </p:nvSpPr>
        <p:spPr bwMode="auto">
          <a:xfrm>
            <a:off x="4139649" y="9120976"/>
            <a:ext cx="3175552"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algn="r" defTabSz="960338" eaLnBrk="0" hangingPunct="0">
              <a:defRPr sz="1400">
                <a:latin typeface="Times"/>
                <a:cs typeface="Arial" pitchFamily="34" charset="0"/>
              </a:defRPr>
            </a:lvl1pPr>
          </a:lstStyle>
          <a:p>
            <a:pPr>
              <a:defRPr/>
            </a:pPr>
            <a:fld id="{3D099508-9165-43ED-ACCB-C1C8C5E8BDB2}" type="slidenum">
              <a:rPr lang="en-US"/>
              <a:pPr>
                <a:defRPr/>
              </a:pPr>
              <a:t>‹#›</a:t>
            </a:fld>
            <a:endParaRPr lang="en-US" dirty="0"/>
          </a:p>
        </p:txBody>
      </p:sp>
    </p:spTree>
    <p:extLst>
      <p:ext uri="{BB962C8B-B14F-4D97-AF65-F5344CB8AC3E}">
        <p14:creationId xmlns:p14="http://schemas.microsoft.com/office/powerpoint/2010/main" val="39916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5553"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18435" name="Rectangle 3"/>
          <p:cNvSpPr>
            <a:spLocks noGrp="1" noChangeArrowheads="1"/>
          </p:cNvSpPr>
          <p:nvPr>
            <p:ph type="dt" idx="1"/>
          </p:nvPr>
        </p:nvSpPr>
        <p:spPr bwMode="auto">
          <a:xfrm>
            <a:off x="4139649" y="0"/>
            <a:ext cx="3175552"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algn="r" defTabSz="960338" eaLnBrk="0" hangingPunct="0">
              <a:defRPr sz="1400">
                <a:latin typeface="Times"/>
                <a:cs typeface="Arial" pitchFamily="34"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457200" y="720725"/>
            <a:ext cx="6402388" cy="36020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7153" y="4559663"/>
            <a:ext cx="5840896" cy="43203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438" name="Rectangle 6"/>
          <p:cNvSpPr>
            <a:spLocks noGrp="1" noChangeArrowheads="1"/>
          </p:cNvSpPr>
          <p:nvPr>
            <p:ph type="ftr" sz="quarter" idx="4"/>
          </p:nvPr>
        </p:nvSpPr>
        <p:spPr bwMode="auto">
          <a:xfrm>
            <a:off x="0" y="9120976"/>
            <a:ext cx="3175553"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18439" name="Rectangle 7"/>
          <p:cNvSpPr>
            <a:spLocks noGrp="1" noChangeArrowheads="1"/>
          </p:cNvSpPr>
          <p:nvPr>
            <p:ph type="sldNum" sz="quarter" idx="5"/>
          </p:nvPr>
        </p:nvSpPr>
        <p:spPr bwMode="auto">
          <a:xfrm>
            <a:off x="4139649" y="9120976"/>
            <a:ext cx="3175552"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algn="r" defTabSz="960338" eaLnBrk="0" hangingPunct="0">
              <a:defRPr sz="1400">
                <a:latin typeface="Times"/>
                <a:cs typeface="Arial" pitchFamily="34" charset="0"/>
              </a:defRPr>
            </a:lvl1pPr>
          </a:lstStyle>
          <a:p>
            <a:pPr>
              <a:defRPr/>
            </a:pPr>
            <a:fld id="{386FA865-1250-4897-8806-AB28C4FFBBCC}" type="slidenum">
              <a:rPr lang="en-US"/>
              <a:pPr>
                <a:defRPr/>
              </a:pPr>
              <a:t>‹#›</a:t>
            </a:fld>
            <a:endParaRPr lang="en-US" dirty="0"/>
          </a:p>
        </p:txBody>
      </p:sp>
    </p:spTree>
    <p:extLst>
      <p:ext uri="{BB962C8B-B14F-4D97-AF65-F5344CB8AC3E}">
        <p14:creationId xmlns:p14="http://schemas.microsoft.com/office/powerpoint/2010/main" val="782511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653016"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1306032"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959047"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2612064"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3265080" algn="l" defTabSz="1306032" rtl="0" eaLnBrk="1" latinLnBrk="0" hangingPunct="1">
      <a:defRPr sz="1600" kern="1200">
        <a:solidFill>
          <a:schemeClr val="tx1"/>
        </a:solidFill>
        <a:latin typeface="+mn-lt"/>
        <a:ea typeface="+mn-ea"/>
        <a:cs typeface="+mn-cs"/>
      </a:defRPr>
    </a:lvl6pPr>
    <a:lvl7pPr marL="3918096" algn="l" defTabSz="1306032" rtl="0" eaLnBrk="1" latinLnBrk="0" hangingPunct="1">
      <a:defRPr sz="1600" kern="1200">
        <a:solidFill>
          <a:schemeClr val="tx1"/>
        </a:solidFill>
        <a:latin typeface="+mn-lt"/>
        <a:ea typeface="+mn-ea"/>
        <a:cs typeface="+mn-cs"/>
      </a:defRPr>
    </a:lvl7pPr>
    <a:lvl8pPr marL="4571112" algn="l" defTabSz="1306032" rtl="0" eaLnBrk="1" latinLnBrk="0" hangingPunct="1">
      <a:defRPr sz="1600" kern="1200">
        <a:solidFill>
          <a:schemeClr val="tx1"/>
        </a:solidFill>
        <a:latin typeface="+mn-lt"/>
        <a:ea typeface="+mn-ea"/>
        <a:cs typeface="+mn-cs"/>
      </a:defRPr>
    </a:lvl8pPr>
    <a:lvl9pPr marL="5224129" algn="l" defTabSz="130603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u.org/sites/www.tu.org/files/documents/9310256_18.pdf" TargetMode="External"/><Relationship Id="rId4" Type="http://schemas.openxmlformats.org/officeDocument/2006/relationships/hyperlink" Target="http://www.tu.org/sites/www.tu.org/files/documents/tu_nlc_nca_9-17-2011.pdf" TargetMode="External"/><Relationship Id="rId5" Type="http://schemas.openxmlformats.org/officeDocument/2006/relationships/hyperlink" Target="http://www.tu.org/sites/www.tu.org/files/documents/national_conservation_agenda_2012.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457200" y="720725"/>
            <a:ext cx="6402388" cy="3602038"/>
          </a:xfrm>
          <a:ln/>
        </p:spPr>
      </p:sp>
      <p:sp>
        <p:nvSpPr>
          <p:cNvPr id="18435" name="Notes Placeholder 2"/>
          <p:cNvSpPr>
            <a:spLocks noGrp="1"/>
          </p:cNvSpPr>
          <p:nvPr>
            <p:ph type="body" idx="1"/>
          </p:nvPr>
        </p:nvSpPr>
        <p:spPr>
          <a:noFill/>
          <a:ln/>
        </p:spPr>
        <p:txBody>
          <a:bodyPr/>
          <a:lstStyle/>
          <a:p>
            <a:r>
              <a:rPr lang="en-US" dirty="0" smtClean="0">
                <a:latin typeface="Times" pitchFamily="18" charset="0"/>
              </a:rPr>
              <a:t>Introduction</a:t>
            </a:r>
          </a:p>
          <a:p>
            <a:endParaRPr lang="en-US" dirty="0" smtClean="0">
              <a:latin typeface="Times" pitchFamily="18" charset="0"/>
            </a:endParaRPr>
          </a:p>
          <a:p>
            <a:r>
              <a:rPr lang="en-US" dirty="0" smtClean="0">
                <a:latin typeface="Times" pitchFamily="18" charset="0"/>
              </a:rPr>
              <a:t>JPC – last 4 years</a:t>
            </a:r>
          </a:p>
          <a:p>
            <a:endParaRPr lang="en-US" dirty="0" smtClean="0">
              <a:latin typeface="Times" pitchFamily="18" charset="0"/>
            </a:endParaRPr>
          </a:p>
          <a:p>
            <a:endParaRPr lang="en-US" dirty="0" smtClean="0">
              <a:latin typeface="Times" pitchFamily="18" charset="0"/>
            </a:endParaRPr>
          </a:p>
        </p:txBody>
      </p:sp>
      <p:sp>
        <p:nvSpPr>
          <p:cNvPr id="18436" name="Slide Number Placeholder 3"/>
          <p:cNvSpPr>
            <a:spLocks noGrp="1"/>
          </p:cNvSpPr>
          <p:nvPr>
            <p:ph type="sldNum" sz="quarter" idx="5"/>
          </p:nvPr>
        </p:nvSpPr>
        <p:spPr>
          <a:noFill/>
        </p:spPr>
        <p:txBody>
          <a:bodyPr/>
          <a:lstStyle/>
          <a:p>
            <a:fld id="{AED3CCEB-96A9-4CE5-93C5-D876F3184AFB}" type="slidenum">
              <a:rPr lang="en-US" smtClean="0">
                <a:latin typeface="Times" pitchFamily="18" charset="0"/>
              </a:rPr>
              <a:pPr/>
              <a:t>1</a:t>
            </a:fld>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2038"/>
          </a:xfrm>
        </p:spPr>
      </p:sp>
      <p:sp>
        <p:nvSpPr>
          <p:cNvPr id="3" name="Notes Placeholder 2"/>
          <p:cNvSpPr>
            <a:spLocks noGrp="1"/>
          </p:cNvSpPr>
          <p:nvPr>
            <p:ph type="body" idx="1"/>
          </p:nvPr>
        </p:nvSpPr>
        <p:spPr/>
        <p:txBody>
          <a:bodyPr/>
          <a:lstStyle/>
          <a:p>
            <a:r>
              <a:rPr lang="en-US" dirty="0" smtClean="0"/>
              <a:t>DISCUSS</a:t>
            </a:r>
            <a:r>
              <a:rPr lang="en-US" baseline="0" dirty="0" smtClean="0"/>
              <a:t> TERMS AND EXTENSION OF TERMS</a:t>
            </a:r>
            <a:endParaRPr lang="en-US" dirty="0"/>
          </a:p>
        </p:txBody>
      </p:sp>
      <p:sp>
        <p:nvSpPr>
          <p:cNvPr id="4" name="Slide Number Placeholder 3"/>
          <p:cNvSpPr>
            <a:spLocks noGrp="1"/>
          </p:cNvSpPr>
          <p:nvPr>
            <p:ph type="sldNum" sz="quarter" idx="10"/>
          </p:nvPr>
        </p:nvSpPr>
        <p:spPr/>
        <p:txBody>
          <a:bodyPr/>
          <a:lstStyle/>
          <a:p>
            <a:pPr>
              <a:defRPr/>
            </a:pPr>
            <a:fld id="{386FA865-1250-4897-8806-AB28C4FFBBCC}" type="slidenum">
              <a:rPr lang="en-US" smtClean="0"/>
              <a:pPr>
                <a:defRPr/>
              </a:pPr>
              <a:t>3</a:t>
            </a:fld>
            <a:endParaRPr lang="en-US" dirty="0"/>
          </a:p>
        </p:txBody>
      </p:sp>
    </p:spTree>
    <p:extLst>
      <p:ext uri="{BB962C8B-B14F-4D97-AF65-F5344CB8AC3E}">
        <p14:creationId xmlns:p14="http://schemas.microsoft.com/office/powerpoint/2010/main" val="167966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2388" cy="3602038"/>
          </a:xfrm>
        </p:spPr>
      </p:sp>
      <p:sp>
        <p:nvSpPr>
          <p:cNvPr id="3" name="Notes Placeholder 2"/>
          <p:cNvSpPr>
            <a:spLocks noGrp="1"/>
          </p:cNvSpPr>
          <p:nvPr>
            <p:ph type="body" idx="1"/>
          </p:nvPr>
        </p:nvSpPr>
        <p:spPr/>
        <p:txBody>
          <a:bodyPr>
            <a:normAutofit fontScale="92500" lnSpcReduction="20000"/>
          </a:bodyPr>
          <a:lstStyle/>
          <a:p>
            <a:r>
              <a:rPr lang="en-US" sz="1100" dirty="0" smtClean="0">
                <a:latin typeface="Georgia" pitchFamily="18" charset="0"/>
              </a:rPr>
              <a:t>The National Leadership Council (NLC)</a:t>
            </a:r>
            <a:r>
              <a:rPr lang="en-US" sz="800" dirty="0" smtClean="0">
                <a:latin typeface="Georgia" pitchFamily="18" charset="0"/>
              </a:rPr>
              <a:t/>
            </a:r>
            <a:br>
              <a:rPr lang="en-US" sz="800" dirty="0" smtClean="0">
                <a:latin typeface="Georgia" pitchFamily="18" charset="0"/>
              </a:rPr>
            </a:br>
            <a:r>
              <a:rPr lang="en-US" sz="800" b="0" dirty="0" smtClean="0">
                <a:latin typeface="Georgia" pitchFamily="18" charset="0"/>
              </a:rPr>
              <a:t>The role of the National Leadership Council (NLC) and its rules for functioning are detailed in Article IV. of the </a:t>
            </a:r>
            <a:r>
              <a:rPr lang="en-US" sz="800" b="0" u="sng" dirty="0" smtClean="0">
                <a:latin typeface="Georgia" pitchFamily="18" charset="0"/>
                <a:hlinkClick r:id="rId3"/>
              </a:rPr>
              <a:t>TU bylaws.</a:t>
            </a:r>
            <a:r>
              <a:rPr lang="en-US" sz="800" b="0" dirty="0" smtClean="0">
                <a:latin typeface="Georgia" pitchFamily="18" charset="0"/>
              </a:rPr>
              <a:t> The NLC is the volunteer body that sets the direction of TU and is made up of one representative elected from each state council. The NLC has three purposes:</a:t>
            </a:r>
            <a:br>
              <a:rPr lang="en-US" sz="800" b="0" dirty="0" smtClean="0">
                <a:latin typeface="Georgia" pitchFamily="18" charset="0"/>
              </a:rPr>
            </a:br>
            <a:r>
              <a:rPr lang="en-US" sz="800" b="0" dirty="0" smtClean="0">
                <a:latin typeface="Georgia" pitchFamily="18" charset="0"/>
              </a:rPr>
              <a:t>Establish </a:t>
            </a:r>
            <a:r>
              <a:rPr lang="en-US" sz="800" b="0" u="sng" dirty="0" smtClean="0">
                <a:latin typeface="Georgia" pitchFamily="18" charset="0"/>
                <a:hlinkClick r:id="rId4"/>
              </a:rPr>
              <a:t>the National Conservation Agenda (NCA)</a:t>
            </a:r>
            <a:r>
              <a:rPr lang="en-US" sz="800" b="0" dirty="0" smtClean="0">
                <a:latin typeface="Georgia" pitchFamily="18" charset="0"/>
              </a:rPr>
              <a:t/>
            </a:r>
            <a:br>
              <a:rPr lang="en-US" sz="800" b="0" dirty="0" smtClean="0">
                <a:latin typeface="Georgia" pitchFamily="18" charset="0"/>
              </a:rPr>
            </a:br>
            <a:r>
              <a:rPr lang="en-US" sz="800" b="0" dirty="0" smtClean="0">
                <a:latin typeface="Georgia" pitchFamily="18" charset="0"/>
              </a:rPr>
              <a:t>Facilitate implementation of </a:t>
            </a:r>
            <a:r>
              <a:rPr lang="en-US" sz="800" b="0" u="sng" dirty="0" smtClean="0">
                <a:latin typeface="Georgia" pitchFamily="18" charset="0"/>
                <a:hlinkClick r:id="rId4"/>
              </a:rPr>
              <a:t>the National Conservation Agenda (NCA)</a:t>
            </a:r>
            <a:r>
              <a:rPr lang="en-US" sz="800" b="0" dirty="0" smtClean="0">
                <a:latin typeface="Georgia" pitchFamily="18" charset="0"/>
              </a:rPr>
              <a:t/>
            </a:r>
            <a:br>
              <a:rPr lang="en-US" sz="800" b="0" dirty="0" smtClean="0">
                <a:latin typeface="Georgia" pitchFamily="18" charset="0"/>
              </a:rPr>
            </a:br>
            <a:r>
              <a:rPr lang="en-US" sz="800" b="0" dirty="0" smtClean="0">
                <a:latin typeface="Georgia" pitchFamily="18" charset="0"/>
              </a:rPr>
              <a:t>Build the organizational capacity of TU</a:t>
            </a:r>
            <a:br>
              <a:rPr lang="en-US" sz="800" b="0" dirty="0" smtClean="0">
                <a:latin typeface="Georgia" pitchFamily="18" charset="0"/>
              </a:rPr>
            </a:br>
            <a:r>
              <a:rPr lang="en-US" sz="800" b="0" dirty="0" smtClean="0">
                <a:latin typeface="Georgia" pitchFamily="18" charset="0"/>
              </a:rPr>
              <a:t> </a:t>
            </a:r>
            <a:br>
              <a:rPr lang="en-US" sz="800" b="0" dirty="0" smtClean="0">
                <a:latin typeface="Georgia" pitchFamily="18" charset="0"/>
              </a:rPr>
            </a:br>
            <a:r>
              <a:rPr lang="en-US" sz="800" b="0" dirty="0" smtClean="0">
                <a:latin typeface="Georgia" pitchFamily="18" charset="0"/>
              </a:rPr>
              <a:t>The NLC accomplishes these three tasks by being a conduit between councils and TU national. NLC Representatives bring issues and concerns from their states to the national level and then bring decisions and initiatives from the national level back to their councils. The NLC meets annually in person at the Annual Meeting and via teleconferences throughout the year. NLC Representatives also serve on workgroups that focus on specific conservation or organizational issues that span more than two states. NLC workgroups are established to address regional or organization-wide issues. These workgroups are composed mainly, but not exclusively, of NLC members and are supported by one or more staff members. There are two main categories of workgroups: conservation and organizational.</a:t>
            </a:r>
            <a:br>
              <a:rPr lang="en-US" sz="800" b="0" dirty="0" smtClean="0">
                <a:latin typeface="Georgia" pitchFamily="18" charset="0"/>
              </a:rPr>
            </a:br>
            <a:r>
              <a:rPr lang="en-US" sz="800" b="0" dirty="0" smtClean="0">
                <a:latin typeface="Georgia" pitchFamily="18" charset="0"/>
              </a:rPr>
              <a:t> </a:t>
            </a:r>
            <a:br>
              <a:rPr lang="en-US" sz="800" b="0" dirty="0" smtClean="0">
                <a:latin typeface="Georgia" pitchFamily="18" charset="0"/>
              </a:rPr>
            </a:br>
            <a:r>
              <a:rPr lang="en-US" sz="800" b="0" dirty="0" smtClean="0">
                <a:latin typeface="Georgia" pitchFamily="18" charset="0"/>
              </a:rPr>
              <a:t>Conservation Workgroups 				Organizational Workgroups</a:t>
            </a:r>
            <a:br>
              <a:rPr lang="en-US" sz="800" b="0" dirty="0" smtClean="0">
                <a:latin typeface="Georgia" pitchFamily="18" charset="0"/>
              </a:rPr>
            </a:br>
            <a:r>
              <a:rPr lang="en-US" sz="800" b="0" dirty="0" smtClean="0">
                <a:latin typeface="Georgia" pitchFamily="18" charset="0"/>
              </a:rPr>
              <a:t>Great Lakes						Women in TU</a:t>
            </a:r>
            <a:br>
              <a:rPr lang="en-US" sz="800" b="0" dirty="0" smtClean="0">
                <a:latin typeface="Georgia" pitchFamily="18" charset="0"/>
              </a:rPr>
            </a:br>
            <a:r>
              <a:rPr lang="en-US" sz="800" b="0" dirty="0" smtClean="0">
                <a:latin typeface="Georgia" pitchFamily="18" charset="0"/>
              </a:rPr>
              <a:t>Native Trout (Western)	 				New Initiatives</a:t>
            </a:r>
            <a:br>
              <a:rPr lang="en-US" sz="800" b="0" dirty="0" smtClean="0">
                <a:latin typeface="Georgia" pitchFamily="18" charset="0"/>
              </a:rPr>
            </a:br>
            <a:r>
              <a:rPr lang="en-US" sz="800" b="0" dirty="0" smtClean="0">
                <a:latin typeface="Georgia" pitchFamily="18" charset="0"/>
              </a:rPr>
              <a:t>Brook Trout (Eastern Brook Trout Joint Venture)		Grassroots </a:t>
            </a:r>
            <a:br>
              <a:rPr lang="en-US" sz="800" b="0" dirty="0" smtClean="0">
                <a:latin typeface="Georgia" pitchFamily="18" charset="0"/>
              </a:rPr>
            </a:br>
            <a:r>
              <a:rPr lang="en-US" sz="800" b="0" dirty="0" smtClean="0">
                <a:latin typeface="Georgia" pitchFamily="18" charset="0"/>
              </a:rPr>
              <a:t>Delaware River			 			Bylaws</a:t>
            </a:r>
            <a:br>
              <a:rPr lang="en-US" sz="800" b="0" dirty="0" smtClean="0">
                <a:latin typeface="Georgia" pitchFamily="18" charset="0"/>
              </a:rPr>
            </a:br>
            <a:r>
              <a:rPr lang="en-US" sz="800" b="0" dirty="0" smtClean="0">
                <a:latin typeface="Georgia" pitchFamily="18" charset="0"/>
              </a:rPr>
              <a:t>TU DARE (</a:t>
            </a:r>
            <a:r>
              <a:rPr lang="en-US" sz="800" b="0" dirty="0" err="1" smtClean="0">
                <a:latin typeface="Georgia" pitchFamily="18" charset="0"/>
              </a:rPr>
              <a:t>Driftless</a:t>
            </a:r>
            <a:r>
              <a:rPr lang="en-US" sz="800" b="0" dirty="0" smtClean="0">
                <a:latin typeface="Georgia" pitchFamily="18" charset="0"/>
              </a:rPr>
              <a:t> Area Restoration Effort) 			Fundraising</a:t>
            </a:r>
            <a:br>
              <a:rPr lang="en-US" sz="800" b="0" dirty="0" smtClean="0">
                <a:latin typeface="Georgia" pitchFamily="18" charset="0"/>
              </a:rPr>
            </a:br>
            <a:r>
              <a:rPr lang="en-US" sz="800" b="0" dirty="0" smtClean="0">
                <a:latin typeface="Georgia" pitchFamily="18" charset="0"/>
              </a:rPr>
              <a:t>Energy		 					Education	   		 </a:t>
            </a:r>
            <a:br>
              <a:rPr lang="en-US" sz="800" b="0" dirty="0" smtClean="0">
                <a:latin typeface="Georgia" pitchFamily="18" charset="0"/>
              </a:rPr>
            </a:br>
            <a:r>
              <a:rPr lang="en-US" sz="800" b="0" dirty="0" smtClean="0">
                <a:latin typeface="Georgia" pitchFamily="18" charset="0"/>
              </a:rPr>
              <a:t>Pacific Salmon			 </a:t>
            </a:r>
            <a:br>
              <a:rPr lang="en-US" sz="800" b="0" dirty="0" smtClean="0">
                <a:latin typeface="Georgia" pitchFamily="18" charset="0"/>
              </a:rPr>
            </a:br>
            <a:r>
              <a:rPr lang="en-US" sz="800" b="0" dirty="0" smtClean="0">
                <a:latin typeface="Georgia" pitchFamily="18" charset="0"/>
              </a:rPr>
              <a:t>Conservancy</a:t>
            </a:r>
            <a:br>
              <a:rPr lang="en-US" sz="800" b="0" dirty="0" smtClean="0">
                <a:latin typeface="Georgia" pitchFamily="18" charset="0"/>
              </a:rPr>
            </a:br>
            <a:r>
              <a:rPr lang="en-US" sz="800" b="0" dirty="0" smtClean="0">
                <a:latin typeface="Georgia" pitchFamily="18" charset="0"/>
              </a:rPr>
              <a:t>Access</a:t>
            </a:r>
            <a:br>
              <a:rPr lang="en-US" sz="800" b="0" dirty="0" smtClean="0">
                <a:latin typeface="Georgia" pitchFamily="18" charset="0"/>
              </a:rPr>
            </a:br>
            <a:r>
              <a:rPr lang="en-US" sz="800" b="0" dirty="0" smtClean="0">
                <a:latin typeface="Georgia" pitchFamily="18" charset="0"/>
              </a:rPr>
              <a:t>Climate Change</a:t>
            </a:r>
            <a:br>
              <a:rPr lang="en-US" sz="800" b="0" dirty="0" smtClean="0">
                <a:latin typeface="Georgia" pitchFamily="18" charset="0"/>
              </a:rPr>
            </a:br>
            <a:r>
              <a:rPr lang="en-US" sz="800" b="0" dirty="0" smtClean="0">
                <a:latin typeface="Georgia" pitchFamily="18" charset="0"/>
              </a:rPr>
              <a:t> </a:t>
            </a:r>
            <a:br>
              <a:rPr lang="en-US" sz="800" b="0" dirty="0" smtClean="0">
                <a:latin typeface="Georgia" pitchFamily="18" charset="0"/>
              </a:rPr>
            </a:br>
            <a:r>
              <a:rPr lang="en-US" sz="800" b="0" dirty="0" smtClean="0">
                <a:latin typeface="Georgia" pitchFamily="18" charset="0"/>
              </a:rPr>
              <a:t>The composition and tasks of workgroups will change with time. To find out more about current NLC workgroups ask your council’s NLC Representative.</a:t>
            </a:r>
            <a:br>
              <a:rPr lang="en-US" sz="800" b="0" dirty="0" smtClean="0">
                <a:latin typeface="Georgia" pitchFamily="18" charset="0"/>
              </a:rPr>
            </a:br>
            <a:r>
              <a:rPr lang="en-US" sz="800" b="0" dirty="0" smtClean="0">
                <a:latin typeface="Georgia" pitchFamily="18" charset="0"/>
              </a:rPr>
              <a:t> </a:t>
            </a:r>
            <a:br>
              <a:rPr lang="en-US" sz="800" b="0" dirty="0" smtClean="0">
                <a:latin typeface="Georgia" pitchFamily="18" charset="0"/>
              </a:rPr>
            </a:br>
            <a:r>
              <a:rPr lang="en-US" sz="800" b="0" dirty="0" smtClean="0">
                <a:latin typeface="Georgia" pitchFamily="18" charset="0"/>
              </a:rPr>
              <a:t>The purpose of </a:t>
            </a:r>
            <a:r>
              <a:rPr lang="en-US" sz="800" b="0" u="sng" dirty="0" smtClean="0">
                <a:latin typeface="Georgia" pitchFamily="18" charset="0"/>
                <a:hlinkClick r:id="rId5"/>
              </a:rPr>
              <a:t>the National Conservation Agenda (NCA)</a:t>
            </a:r>
            <a:r>
              <a:rPr lang="en-US" sz="800" b="0" dirty="0" smtClean="0">
                <a:latin typeface="Georgia" pitchFamily="18" charset="0"/>
              </a:rPr>
              <a:t> is to chart the course for all components of TU – national staff, councils, chapters and members – to work together on a shared enterprise to implement TU’s mission. The most recent NCA was adopted in September of 2012 and can be viewed in full online. New in 2011 was the inclusion of critical focus areas. In 2012, these were identified as: </a:t>
            </a:r>
            <a:br>
              <a:rPr lang="en-US" sz="800" b="0" dirty="0" smtClean="0">
                <a:latin typeface="Georgia" pitchFamily="18" charset="0"/>
              </a:rPr>
            </a:br>
            <a:r>
              <a:rPr lang="en-US" sz="800" b="0" dirty="0" smtClean="0">
                <a:latin typeface="Georgia" pitchFamily="18" charset="0"/>
              </a:rPr>
              <a:t>- Pebble Mine</a:t>
            </a:r>
            <a:br>
              <a:rPr lang="en-US" sz="800" b="0" dirty="0" smtClean="0">
                <a:latin typeface="Georgia" pitchFamily="18" charset="0"/>
              </a:rPr>
            </a:br>
            <a:r>
              <a:rPr lang="en-US" sz="800" b="0" dirty="0" smtClean="0">
                <a:latin typeface="Georgia" pitchFamily="18" charset="0"/>
              </a:rPr>
              <a:t>- Yellowstone National Park native fish conservation</a:t>
            </a:r>
            <a:br>
              <a:rPr lang="en-US" sz="800" b="0" dirty="0" smtClean="0">
                <a:latin typeface="Georgia" pitchFamily="18" charset="0"/>
              </a:rPr>
            </a:br>
            <a:r>
              <a:rPr lang="en-US" sz="800" b="0" dirty="0" smtClean="0">
                <a:latin typeface="Georgia" pitchFamily="18" charset="0"/>
              </a:rPr>
              <a:t>- Gas &amp; oil development including, but not limited to, withdrawal, distribution, sand mining, and waste management.</a:t>
            </a:r>
            <a:br>
              <a:rPr lang="en-US" sz="800" b="0" dirty="0" smtClean="0">
                <a:latin typeface="Georgia" pitchFamily="18" charset="0"/>
              </a:rPr>
            </a:br>
            <a:r>
              <a:rPr lang="en-US" sz="800" b="0" dirty="0" smtClean="0">
                <a:latin typeface="Georgia" pitchFamily="18" charset="0"/>
              </a:rPr>
              <a:t>- Upper Colorado water withdrawal</a:t>
            </a:r>
            <a:br>
              <a:rPr lang="en-US" sz="800" b="0" dirty="0" smtClean="0">
                <a:latin typeface="Georgia" pitchFamily="18" charset="0"/>
              </a:rPr>
            </a:br>
            <a:r>
              <a:rPr lang="en-US" sz="800" b="0" dirty="0" smtClean="0">
                <a:latin typeface="Georgia" pitchFamily="18" charset="0"/>
              </a:rPr>
              <a:t>- Clean Water Act</a:t>
            </a:r>
            <a:br>
              <a:rPr lang="en-US" sz="800" b="0" dirty="0" smtClean="0">
                <a:latin typeface="Georgia" pitchFamily="18" charset="0"/>
              </a:rPr>
            </a:br>
            <a:r>
              <a:rPr lang="en-US" sz="800" b="0" dirty="0" smtClean="0">
                <a:latin typeface="Georgia" pitchFamily="18" charset="0"/>
              </a:rPr>
              <a:t>- State &amp; Federal natural resource funding </a:t>
            </a:r>
            <a:br>
              <a:rPr lang="en-US" sz="800" b="0" dirty="0" smtClean="0">
                <a:latin typeface="Georgia" pitchFamily="18" charset="0"/>
              </a:rPr>
            </a:br>
            <a:r>
              <a:rPr lang="en-US" sz="800" b="0" dirty="0" smtClean="0">
                <a:latin typeface="Georgia" pitchFamily="18" charset="0"/>
              </a:rPr>
              <a:t>- Good Samaritan fix via legislation or administration</a:t>
            </a:r>
            <a:br>
              <a:rPr lang="en-US" sz="800" b="0" dirty="0" smtClean="0">
                <a:latin typeface="Georgia" pitchFamily="18" charset="0"/>
              </a:rPr>
            </a:br>
            <a:r>
              <a:rPr lang="en-US" sz="800" b="0" dirty="0" smtClean="0">
                <a:latin typeface="Georgia" pitchFamily="18" charset="0"/>
              </a:rPr>
              <a:t>- Hard rock mining issues</a:t>
            </a:r>
            <a:br>
              <a:rPr lang="en-US" sz="800" b="0" dirty="0" smtClean="0">
                <a:latin typeface="Georgia" pitchFamily="18" charset="0"/>
              </a:rPr>
            </a:br>
            <a:endParaRPr lang="en-US" dirty="0"/>
          </a:p>
        </p:txBody>
      </p:sp>
      <p:sp>
        <p:nvSpPr>
          <p:cNvPr id="4" name="Slide Number Placeholder 3"/>
          <p:cNvSpPr>
            <a:spLocks noGrp="1"/>
          </p:cNvSpPr>
          <p:nvPr>
            <p:ph type="sldNum" sz="quarter" idx="10"/>
          </p:nvPr>
        </p:nvSpPr>
        <p:spPr/>
        <p:txBody>
          <a:bodyPr/>
          <a:lstStyle/>
          <a:p>
            <a:pPr>
              <a:defRPr/>
            </a:pPr>
            <a:fld id="{AA1E6268-BDBF-4B0A-BD8C-1B39AF79A392}"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9422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69698" name="Rectangle 2"/>
          <p:cNvSpPr>
            <a:spLocks noGrp="1" noChangeArrowheads="1"/>
          </p:cNvSpPr>
          <p:nvPr>
            <p:ph type="ctrTitle"/>
          </p:nvPr>
        </p:nvSpPr>
        <p:spPr>
          <a:xfrm>
            <a:off x="5224781" y="1072516"/>
            <a:ext cx="8290560" cy="2560320"/>
          </a:xfrm>
          <a:prstGeom prst="rect">
            <a:avLst/>
          </a:prstGeom>
        </p:spPr>
        <p:txBody>
          <a:bodyPr/>
          <a:lstStyle>
            <a:lvl1pPr algn="ctr">
              <a:defRPr sz="60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734300"/>
            <a:ext cx="14630400" cy="495300"/>
          </a:xfrm>
          <a:prstGeom prst="rect">
            <a:avLst/>
          </a:prstGeom>
          <a:noFill/>
          <a:ln w="9525">
            <a:noFill/>
            <a:miter lim="800000"/>
            <a:headEnd/>
            <a:tailEnd/>
          </a:ln>
        </p:spPr>
      </p:pic>
      <p:sp>
        <p:nvSpPr>
          <p:cNvPr id="6" name="Text Box 2"/>
          <p:cNvSpPr txBox="1">
            <a:spLocks noChangeArrowheads="1"/>
          </p:cNvSpPr>
          <p:nvPr userDrawn="1"/>
        </p:nvSpPr>
        <p:spPr bwMode="auto">
          <a:xfrm>
            <a:off x="13792201" y="7761288"/>
            <a:ext cx="685800" cy="391088"/>
          </a:xfrm>
          <a:prstGeom prst="rect">
            <a:avLst/>
          </a:prstGeom>
          <a:noFill/>
          <a:ln w="9525">
            <a:noFill/>
            <a:miter lim="800000"/>
            <a:headEnd/>
            <a:tailEnd/>
          </a:ln>
          <a:effectLst/>
        </p:spPr>
        <p:txBody>
          <a:bodyPr lIns="97744" tIns="48873" rIns="97744" bIns="48873">
            <a:spAutoFit/>
          </a:bodyPr>
          <a:lstStyle/>
          <a:p>
            <a:pPr algn="r" defTabSz="975854" eaLnBrk="0" fontAlgn="auto" hangingPunct="0">
              <a:spcBef>
                <a:spcPts val="0"/>
              </a:spcBef>
              <a:spcAft>
                <a:spcPts val="0"/>
              </a:spcAft>
              <a:defRPr/>
            </a:pPr>
            <a:fld id="{AFEF2A78-1FF4-432A-8DDC-6923A1A2E2A3}" type="slidenum">
              <a:rPr lang="en-US" sz="1900">
                <a:solidFill>
                  <a:srgbClr val="34578D"/>
                </a:solidFill>
                <a:latin typeface="Trebuchet MS"/>
                <a:cs typeface="Arial" pitchFamily="34" charset="0"/>
              </a:rPr>
              <a:pPr algn="r" defTabSz="975854" eaLnBrk="0" fontAlgn="auto" hangingPunct="0">
                <a:spcBef>
                  <a:spcPts val="0"/>
                </a:spcBef>
                <a:spcAft>
                  <a:spcPts val="0"/>
                </a:spcAft>
                <a:defRPr/>
              </a:pPr>
              <a:t>‹#›</a:t>
            </a:fld>
            <a:endParaRPr lang="en-US" sz="1900" dirty="0">
              <a:solidFill>
                <a:srgbClr val="34578D"/>
              </a:solidFill>
              <a:latin typeface="Trebuchet MS"/>
              <a:cs typeface="Arial" pitchFamily="34" charset="0"/>
            </a:endParaRPr>
          </a:p>
        </p:txBody>
      </p:sp>
      <p:pic>
        <p:nvPicPr>
          <p:cNvPr id="8" name="Picture 7"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2" y="7735890"/>
            <a:ext cx="2955924" cy="493712"/>
          </a:xfrm>
          <a:prstGeom prst="rect">
            <a:avLst/>
          </a:prstGeom>
          <a:noFill/>
          <a:ln w="9525">
            <a:noFill/>
            <a:miter lim="800000"/>
            <a:headEnd/>
            <a:tailEnd/>
          </a:ln>
        </p:spPr>
      </p:pic>
      <p:sp>
        <p:nvSpPr>
          <p:cNvPr id="2" name="Title 1"/>
          <p:cNvSpPr>
            <a:spLocks noGrp="1"/>
          </p:cNvSpPr>
          <p:nvPr>
            <p:ph type="title"/>
          </p:nvPr>
        </p:nvSpPr>
        <p:spPr>
          <a:xfrm>
            <a:off x="7411454" y="0"/>
            <a:ext cx="6859838" cy="1442086"/>
          </a:xfrm>
        </p:spPr>
        <p:txBody>
          <a:body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2" y="2"/>
            <a:ext cx="7339012" cy="7724776"/>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lIns="87281" tIns="43641" rIns="87281" bIns="43641"/>
          <a:lstStyle/>
          <a:p>
            <a:pPr lvl="0"/>
            <a:endParaRPr lang="en-US" noProof="0"/>
          </a:p>
        </p:txBody>
      </p:sp>
      <p:sp>
        <p:nvSpPr>
          <p:cNvPr id="9" name="Text Placeholder 8"/>
          <p:cNvSpPr>
            <a:spLocks noGrp="1"/>
          </p:cNvSpPr>
          <p:nvPr>
            <p:ph type="body" sz="quarter" idx="11"/>
          </p:nvPr>
        </p:nvSpPr>
        <p:spPr>
          <a:xfrm>
            <a:off x="7868656" y="2021305"/>
            <a:ext cx="6448927" cy="5654258"/>
          </a:xfrm>
          <a:prstGeom prst="rect">
            <a:avLst/>
          </a:prstGeom>
        </p:spPr>
        <p:txBody>
          <a:bodyPr lIns="87281" tIns="43641" rIns="87281" bIns="43641"/>
          <a:lstStyle>
            <a:lvl1pPr>
              <a:spcBef>
                <a:spcPts val="23"/>
              </a:spcBef>
              <a:spcAft>
                <a:spcPts val="1718"/>
              </a:spcAft>
              <a:defRPr sz="3400" b="1">
                <a:solidFill>
                  <a:schemeClr val="bg1"/>
                </a:solidFill>
              </a:defRPr>
            </a:lvl1pPr>
            <a:lvl2pPr>
              <a:spcBef>
                <a:spcPts val="23"/>
              </a:spcBef>
              <a:spcAft>
                <a:spcPts val="1718"/>
              </a:spcAft>
              <a:defRPr sz="3000">
                <a:solidFill>
                  <a:schemeClr val="bg1"/>
                </a:solidFill>
              </a:defRPr>
            </a:lvl2pPr>
            <a:lvl3pPr>
              <a:spcBef>
                <a:spcPts val="23"/>
              </a:spcBef>
              <a:spcAft>
                <a:spcPts val="1718"/>
              </a:spcAft>
              <a:defRPr sz="27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734300"/>
            <a:ext cx="14630400" cy="495300"/>
          </a:xfrm>
          <a:prstGeom prst="rect">
            <a:avLst/>
          </a:prstGeom>
          <a:noFill/>
          <a:ln w="9525">
            <a:noFill/>
            <a:miter lim="800000"/>
            <a:headEnd/>
            <a:tailEnd/>
          </a:ln>
        </p:spPr>
      </p:pic>
      <p:sp>
        <p:nvSpPr>
          <p:cNvPr id="8" name="Text Box 2"/>
          <p:cNvSpPr txBox="1">
            <a:spLocks noChangeArrowheads="1"/>
          </p:cNvSpPr>
          <p:nvPr userDrawn="1"/>
        </p:nvSpPr>
        <p:spPr bwMode="auto">
          <a:xfrm>
            <a:off x="13792201" y="7761288"/>
            <a:ext cx="685800" cy="391088"/>
          </a:xfrm>
          <a:prstGeom prst="rect">
            <a:avLst/>
          </a:prstGeom>
          <a:noFill/>
          <a:ln w="9525">
            <a:noFill/>
            <a:miter lim="800000"/>
            <a:headEnd/>
            <a:tailEnd/>
          </a:ln>
          <a:effectLst/>
        </p:spPr>
        <p:txBody>
          <a:bodyPr lIns="97744" tIns="48873" rIns="97744" bIns="48873">
            <a:spAutoFit/>
          </a:bodyPr>
          <a:lstStyle/>
          <a:p>
            <a:pPr algn="r" defTabSz="975854" eaLnBrk="0" fontAlgn="auto" hangingPunct="0">
              <a:spcBef>
                <a:spcPts val="0"/>
              </a:spcBef>
              <a:spcAft>
                <a:spcPts val="0"/>
              </a:spcAft>
              <a:defRPr/>
            </a:pPr>
            <a:fld id="{E68F4D88-3931-43FF-8861-FB467A68D578}" type="slidenum">
              <a:rPr lang="en-US" sz="1900">
                <a:solidFill>
                  <a:srgbClr val="34578D"/>
                </a:solidFill>
                <a:latin typeface="Trebuchet MS"/>
                <a:cs typeface="Arial" pitchFamily="34" charset="0"/>
              </a:rPr>
              <a:pPr algn="r" defTabSz="975854" eaLnBrk="0" fontAlgn="auto" hangingPunct="0">
                <a:spcBef>
                  <a:spcPts val="0"/>
                </a:spcBef>
                <a:spcAft>
                  <a:spcPts val="0"/>
                </a:spcAft>
                <a:defRPr/>
              </a:pPr>
              <a:t>‹#›</a:t>
            </a:fld>
            <a:endParaRPr lang="en-US" sz="1900" dirty="0">
              <a:solidFill>
                <a:srgbClr val="34578D"/>
              </a:solidFill>
              <a:latin typeface="Trebuchet MS"/>
              <a:cs typeface="Arial" pitchFamily="34" charset="0"/>
            </a:endParaRPr>
          </a:p>
        </p:txBody>
      </p:sp>
      <p:pic>
        <p:nvPicPr>
          <p:cNvPr id="10" name="Picture 9"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2" y="7735890"/>
            <a:ext cx="2955924" cy="493712"/>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7" y="0"/>
            <a:ext cx="13805778" cy="1442086"/>
          </a:xfrm>
          <a:prstGeom prst="rect">
            <a:avLst/>
          </a:prstGeom>
          <a:noFill/>
          <a:ln w="9525">
            <a:noFill/>
            <a:miter lim="800000"/>
            <a:headEnd/>
            <a:tailEnd/>
          </a:ln>
        </p:spPr>
        <p:txBody>
          <a:bodyPr lIns="139629" tIns="69815" rIns="139629" bIns="69815">
            <a:noAutofit/>
          </a:bodyPr>
          <a:lstStyle>
            <a:lvl1pPr algn="l">
              <a:defRPr sz="46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6" name="Text Placeholder 8"/>
          <p:cNvSpPr>
            <a:spLocks noGrp="1"/>
          </p:cNvSpPr>
          <p:nvPr>
            <p:ph type="body" sz="quarter" idx="11"/>
          </p:nvPr>
        </p:nvSpPr>
        <p:spPr>
          <a:xfrm>
            <a:off x="7868656" y="2959769"/>
            <a:ext cx="6448927" cy="4715795"/>
          </a:xfrm>
          <a:prstGeom prst="rect">
            <a:avLst/>
          </a:prstGeom>
        </p:spPr>
        <p:txBody>
          <a:bodyPr lIns="87281" tIns="43641" rIns="87281" bIns="43641"/>
          <a:lstStyle>
            <a:lvl1pPr>
              <a:spcBef>
                <a:spcPts val="23"/>
              </a:spcBef>
              <a:spcAft>
                <a:spcPts val="1718"/>
              </a:spcAft>
              <a:defRPr sz="3400" b="1">
                <a:solidFill>
                  <a:schemeClr val="bg1"/>
                </a:solidFill>
              </a:defRPr>
            </a:lvl1pPr>
            <a:lvl2pPr>
              <a:spcBef>
                <a:spcPts val="23"/>
              </a:spcBef>
              <a:spcAft>
                <a:spcPts val="1718"/>
              </a:spcAft>
              <a:defRPr sz="3000">
                <a:solidFill>
                  <a:schemeClr val="bg1"/>
                </a:solidFill>
              </a:defRPr>
            </a:lvl2pPr>
            <a:lvl3pPr>
              <a:spcBef>
                <a:spcPts val="23"/>
              </a:spcBef>
              <a:spcAft>
                <a:spcPts val="1718"/>
              </a:spcAft>
              <a:defRPr sz="27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hart Placeholder 8"/>
          <p:cNvSpPr>
            <a:spLocks noGrp="1"/>
          </p:cNvSpPr>
          <p:nvPr>
            <p:ph type="chart" sz="quarter" idx="12"/>
          </p:nvPr>
        </p:nvSpPr>
        <p:spPr>
          <a:xfrm>
            <a:off x="1011239" y="3128964"/>
            <a:ext cx="5870574" cy="4498975"/>
          </a:xfrm>
          <a:prstGeom prst="rect">
            <a:avLst/>
          </a:prstGeom>
        </p:spPr>
        <p:txBody>
          <a:bodyPr lIns="87281" tIns="43641" rIns="87281" bIns="43641"/>
          <a:lstStyle>
            <a:lvl1pPr>
              <a:defRPr>
                <a:solidFill>
                  <a:schemeClr val="bg1"/>
                </a:solidFill>
              </a:defRPr>
            </a:lvl1pPr>
          </a:lstStyle>
          <a:p>
            <a:pPr lvl="0"/>
            <a:endParaRPr lang="en-US" noProof="0"/>
          </a:p>
        </p:txBody>
      </p:sp>
      <p:sp>
        <p:nvSpPr>
          <p:cNvPr id="11" name="Text Placeholder 10"/>
          <p:cNvSpPr>
            <a:spLocks noGrp="1"/>
          </p:cNvSpPr>
          <p:nvPr>
            <p:ph type="body" sz="quarter" idx="13"/>
          </p:nvPr>
        </p:nvSpPr>
        <p:spPr>
          <a:xfrm>
            <a:off x="1011240" y="1925638"/>
            <a:ext cx="6015205" cy="817562"/>
          </a:xfrm>
          <a:prstGeom prst="rect">
            <a:avLst/>
          </a:prstGeom>
        </p:spPr>
        <p:txBody>
          <a:bodyPr lIns="87281" tIns="43641" rIns="87281" bIns="43641"/>
          <a:lstStyle>
            <a:lvl1pPr>
              <a:buNone/>
              <a:defRPr sz="3400" b="1">
                <a:solidFill>
                  <a:schemeClr val="bg1"/>
                </a:solidFill>
              </a:defRPr>
            </a:lvl1pPr>
            <a:lvl2pPr marL="0">
              <a:spcBef>
                <a:spcPts val="48"/>
              </a:spcBef>
              <a:buNone/>
              <a:defRPr sz="2700">
                <a:solidFill>
                  <a:schemeClr val="bg1"/>
                </a:solidFill>
              </a:defRPr>
            </a:lvl2pPr>
            <a:lvl3pPr>
              <a:buNone/>
              <a:defRPr sz="3400"/>
            </a:lvl3pPr>
            <a:lvl4pPr>
              <a:buNone/>
              <a:defRPr sz="3400"/>
            </a:lvl4pPr>
            <a:lvl5pPr>
              <a:buNone/>
              <a:defRPr sz="34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734300"/>
            <a:ext cx="14630400" cy="495300"/>
          </a:xfrm>
          <a:prstGeom prst="rect">
            <a:avLst/>
          </a:prstGeom>
          <a:noFill/>
          <a:ln w="9525">
            <a:noFill/>
            <a:miter lim="800000"/>
            <a:headEnd/>
            <a:tailEnd/>
          </a:ln>
        </p:spPr>
      </p:pic>
      <p:sp>
        <p:nvSpPr>
          <p:cNvPr id="8" name="Text Box 2"/>
          <p:cNvSpPr txBox="1">
            <a:spLocks noChangeArrowheads="1"/>
          </p:cNvSpPr>
          <p:nvPr userDrawn="1"/>
        </p:nvSpPr>
        <p:spPr bwMode="auto">
          <a:xfrm>
            <a:off x="13792201" y="7761288"/>
            <a:ext cx="685800" cy="391088"/>
          </a:xfrm>
          <a:prstGeom prst="rect">
            <a:avLst/>
          </a:prstGeom>
          <a:noFill/>
          <a:ln w="9525">
            <a:noFill/>
            <a:miter lim="800000"/>
            <a:headEnd/>
            <a:tailEnd/>
          </a:ln>
          <a:effectLst/>
        </p:spPr>
        <p:txBody>
          <a:bodyPr lIns="97744" tIns="48873" rIns="97744" bIns="48873">
            <a:spAutoFit/>
          </a:bodyPr>
          <a:lstStyle/>
          <a:p>
            <a:pPr algn="r" defTabSz="975854" eaLnBrk="0" fontAlgn="auto" hangingPunct="0">
              <a:spcBef>
                <a:spcPts val="0"/>
              </a:spcBef>
              <a:spcAft>
                <a:spcPts val="0"/>
              </a:spcAft>
              <a:defRPr/>
            </a:pPr>
            <a:fld id="{0248AF87-7471-4387-8D80-1566D08EA177}" type="slidenum">
              <a:rPr lang="en-US" sz="1900">
                <a:solidFill>
                  <a:srgbClr val="34578D"/>
                </a:solidFill>
                <a:latin typeface="Trebuchet MS"/>
                <a:cs typeface="Arial" pitchFamily="34" charset="0"/>
              </a:rPr>
              <a:pPr algn="r" defTabSz="975854" eaLnBrk="0" fontAlgn="auto" hangingPunct="0">
                <a:spcBef>
                  <a:spcPts val="0"/>
                </a:spcBef>
                <a:spcAft>
                  <a:spcPts val="0"/>
                </a:spcAft>
                <a:defRPr/>
              </a:pPr>
              <a:t>‹#›</a:t>
            </a:fld>
            <a:endParaRPr lang="en-US" sz="1900" dirty="0">
              <a:solidFill>
                <a:srgbClr val="34578D"/>
              </a:solidFill>
              <a:latin typeface="Trebuchet MS"/>
              <a:cs typeface="Arial" pitchFamily="34" charset="0"/>
            </a:endParaRPr>
          </a:p>
        </p:txBody>
      </p:sp>
      <p:pic>
        <p:nvPicPr>
          <p:cNvPr id="10" name="Picture 9"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2" y="7735890"/>
            <a:ext cx="2955924" cy="493712"/>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7" y="0"/>
            <a:ext cx="13805778" cy="1442086"/>
          </a:xfrm>
          <a:prstGeom prst="rect">
            <a:avLst/>
          </a:prstGeom>
          <a:noFill/>
          <a:ln w="9525">
            <a:noFill/>
            <a:miter lim="800000"/>
            <a:headEnd/>
            <a:tailEnd/>
          </a:ln>
        </p:spPr>
        <p:txBody>
          <a:bodyPr lIns="139629" tIns="69815" rIns="139629" bIns="69815">
            <a:noAutofit/>
          </a:bodyPr>
          <a:lstStyle>
            <a:lvl1pPr algn="l">
              <a:defRPr sz="46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9" name="Chart Placeholder 8"/>
          <p:cNvSpPr>
            <a:spLocks noGrp="1"/>
          </p:cNvSpPr>
          <p:nvPr>
            <p:ph type="chart" sz="quarter" idx="12"/>
          </p:nvPr>
        </p:nvSpPr>
        <p:spPr>
          <a:xfrm>
            <a:off x="1011239" y="2864271"/>
            <a:ext cx="5870574" cy="4498975"/>
          </a:xfrm>
          <a:prstGeom prst="rect">
            <a:avLst/>
          </a:prstGeom>
        </p:spPr>
        <p:txBody>
          <a:bodyPr lIns="87281" tIns="43641" rIns="87281" bIns="43641"/>
          <a:lstStyle>
            <a:lvl1pPr>
              <a:defRPr>
                <a:solidFill>
                  <a:schemeClr val="bg1"/>
                </a:solidFill>
              </a:defRPr>
            </a:lvl1pPr>
          </a:lstStyle>
          <a:p>
            <a:pPr lvl="0"/>
            <a:endParaRPr lang="en-US" noProof="0"/>
          </a:p>
        </p:txBody>
      </p:sp>
      <p:sp>
        <p:nvSpPr>
          <p:cNvPr id="11" name="Text Placeholder 10"/>
          <p:cNvSpPr>
            <a:spLocks noGrp="1"/>
          </p:cNvSpPr>
          <p:nvPr>
            <p:ph type="body" sz="quarter" idx="13"/>
          </p:nvPr>
        </p:nvSpPr>
        <p:spPr>
          <a:xfrm>
            <a:off x="1011240" y="1492504"/>
            <a:ext cx="6015205" cy="817562"/>
          </a:xfrm>
          <a:prstGeom prst="rect">
            <a:avLst/>
          </a:prstGeom>
        </p:spPr>
        <p:txBody>
          <a:bodyPr lIns="87281" tIns="43641" rIns="87281" bIns="43641"/>
          <a:lstStyle>
            <a:lvl1pPr>
              <a:buNone/>
              <a:defRPr sz="3400" b="1">
                <a:solidFill>
                  <a:schemeClr val="bg1"/>
                </a:solidFill>
              </a:defRPr>
            </a:lvl1pPr>
            <a:lvl2pPr marL="0">
              <a:spcBef>
                <a:spcPts val="48"/>
              </a:spcBef>
              <a:buNone/>
              <a:defRPr sz="2700">
                <a:solidFill>
                  <a:schemeClr val="bg1"/>
                </a:solidFill>
              </a:defRPr>
            </a:lvl2pPr>
            <a:lvl3pPr>
              <a:buNone/>
              <a:defRPr sz="3400"/>
            </a:lvl3pPr>
            <a:lvl4pPr>
              <a:buNone/>
              <a:defRPr sz="3400"/>
            </a:lvl4pPr>
            <a:lvl5pPr>
              <a:buNone/>
              <a:defRPr sz="3400"/>
            </a:lvl5pPr>
          </a:lstStyle>
          <a:p>
            <a:pPr lvl="0"/>
            <a:r>
              <a:rPr lang="en-US" dirty="0" smtClean="0"/>
              <a:t>Click to edit Master text styles</a:t>
            </a:r>
          </a:p>
          <a:p>
            <a:pPr lvl="1"/>
            <a:r>
              <a:rPr lang="en-US" dirty="0" smtClean="0"/>
              <a:t>Second level</a:t>
            </a:r>
          </a:p>
        </p:txBody>
      </p:sp>
      <p:sp>
        <p:nvSpPr>
          <p:cNvPr id="12" name="Chart Placeholder 8"/>
          <p:cNvSpPr>
            <a:spLocks noGrp="1"/>
          </p:cNvSpPr>
          <p:nvPr>
            <p:ph type="chart" sz="quarter" idx="14"/>
          </p:nvPr>
        </p:nvSpPr>
        <p:spPr>
          <a:xfrm>
            <a:off x="8061745" y="2864271"/>
            <a:ext cx="5870574" cy="4498975"/>
          </a:xfrm>
          <a:prstGeom prst="rect">
            <a:avLst/>
          </a:prstGeom>
        </p:spPr>
        <p:txBody>
          <a:bodyPr lIns="87281" tIns="43641" rIns="87281" bIns="43641"/>
          <a:lstStyle>
            <a:lvl1pPr>
              <a:defRPr>
                <a:solidFill>
                  <a:schemeClr val="bg1"/>
                </a:solidFill>
              </a:defRPr>
            </a:lvl1pPr>
          </a:lstStyle>
          <a:p>
            <a:pPr lvl="0"/>
            <a:endParaRPr lang="en-US" noProof="0"/>
          </a:p>
        </p:txBody>
      </p:sp>
      <p:sp>
        <p:nvSpPr>
          <p:cNvPr id="13" name="Text Placeholder 10"/>
          <p:cNvSpPr>
            <a:spLocks noGrp="1"/>
          </p:cNvSpPr>
          <p:nvPr>
            <p:ph type="body" sz="quarter" idx="15"/>
          </p:nvPr>
        </p:nvSpPr>
        <p:spPr>
          <a:xfrm>
            <a:off x="8061744" y="1492504"/>
            <a:ext cx="6015205" cy="817562"/>
          </a:xfrm>
          <a:prstGeom prst="rect">
            <a:avLst/>
          </a:prstGeom>
        </p:spPr>
        <p:txBody>
          <a:bodyPr lIns="87281" tIns="43641" rIns="87281" bIns="43641"/>
          <a:lstStyle>
            <a:lvl1pPr>
              <a:buNone/>
              <a:defRPr sz="3400" b="1">
                <a:solidFill>
                  <a:schemeClr val="bg1"/>
                </a:solidFill>
              </a:defRPr>
            </a:lvl1pPr>
            <a:lvl2pPr marL="0">
              <a:spcBef>
                <a:spcPts val="48"/>
              </a:spcBef>
              <a:buNone/>
              <a:defRPr sz="2700">
                <a:solidFill>
                  <a:schemeClr val="bg1"/>
                </a:solidFill>
              </a:defRPr>
            </a:lvl2pPr>
            <a:lvl3pPr>
              <a:buNone/>
              <a:defRPr sz="3400"/>
            </a:lvl3pPr>
            <a:lvl4pPr>
              <a:buNone/>
              <a:defRPr sz="3400"/>
            </a:lvl4pPr>
            <a:lvl5pPr>
              <a:buNone/>
              <a:defRPr sz="34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734300"/>
            <a:ext cx="14630400" cy="495300"/>
          </a:xfrm>
          <a:prstGeom prst="rect">
            <a:avLst/>
          </a:prstGeom>
          <a:noFill/>
          <a:ln w="9525">
            <a:noFill/>
            <a:miter lim="800000"/>
            <a:headEnd/>
            <a:tailEnd/>
          </a:ln>
        </p:spPr>
      </p:pic>
      <p:sp>
        <p:nvSpPr>
          <p:cNvPr id="5" name="Text Box 2"/>
          <p:cNvSpPr txBox="1">
            <a:spLocks noChangeArrowheads="1"/>
          </p:cNvSpPr>
          <p:nvPr userDrawn="1"/>
        </p:nvSpPr>
        <p:spPr bwMode="auto">
          <a:xfrm>
            <a:off x="13792201" y="7761288"/>
            <a:ext cx="685800" cy="391088"/>
          </a:xfrm>
          <a:prstGeom prst="rect">
            <a:avLst/>
          </a:prstGeom>
          <a:noFill/>
          <a:ln w="9525">
            <a:noFill/>
            <a:miter lim="800000"/>
            <a:headEnd/>
            <a:tailEnd/>
          </a:ln>
          <a:effectLst/>
        </p:spPr>
        <p:txBody>
          <a:bodyPr lIns="97744" tIns="48873" rIns="97744" bIns="48873">
            <a:spAutoFit/>
          </a:bodyPr>
          <a:lstStyle/>
          <a:p>
            <a:pPr algn="r" defTabSz="975854" eaLnBrk="0" fontAlgn="auto" hangingPunct="0">
              <a:spcBef>
                <a:spcPts val="0"/>
              </a:spcBef>
              <a:spcAft>
                <a:spcPts val="0"/>
              </a:spcAft>
              <a:defRPr/>
            </a:pPr>
            <a:fld id="{77A08449-69CB-45EF-90A1-8C28F274420A}" type="slidenum">
              <a:rPr lang="en-US" sz="1900">
                <a:solidFill>
                  <a:srgbClr val="34578D"/>
                </a:solidFill>
                <a:latin typeface="Trebuchet MS"/>
                <a:cs typeface="Arial" pitchFamily="34" charset="0"/>
              </a:rPr>
              <a:pPr algn="r" defTabSz="975854" eaLnBrk="0" fontAlgn="auto" hangingPunct="0">
                <a:spcBef>
                  <a:spcPts val="0"/>
                </a:spcBef>
                <a:spcAft>
                  <a:spcPts val="0"/>
                </a:spcAft>
                <a:defRPr/>
              </a:pPr>
              <a:t>‹#›</a:t>
            </a:fld>
            <a:endParaRPr lang="en-US" sz="1900" dirty="0">
              <a:solidFill>
                <a:srgbClr val="34578D"/>
              </a:solidFill>
              <a:latin typeface="Trebuchet MS"/>
              <a:cs typeface="Arial" pitchFamily="34" charset="0"/>
            </a:endParaRPr>
          </a:p>
        </p:txBody>
      </p:sp>
      <p:pic>
        <p:nvPicPr>
          <p:cNvPr id="6" name="Picture 6"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2" y="7735890"/>
            <a:ext cx="2955924" cy="4937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1"/>
          </p:nvPr>
        </p:nvSpPr>
        <p:spPr>
          <a:xfrm>
            <a:off x="2454445" y="2622886"/>
            <a:ext cx="10563726" cy="5028616"/>
          </a:xfrm>
          <a:prstGeom prst="rect">
            <a:avLst/>
          </a:prstGeom>
        </p:spPr>
        <p:txBody>
          <a:bodyPr lIns="87281" tIns="43641" rIns="87281" bIns="43641"/>
          <a:lstStyle>
            <a:lvl1pPr>
              <a:spcBef>
                <a:spcPts val="23"/>
              </a:spcBef>
              <a:spcAft>
                <a:spcPts val="1718"/>
              </a:spcAft>
              <a:defRPr sz="3400" b="1">
                <a:solidFill>
                  <a:schemeClr val="bg1"/>
                </a:solidFill>
              </a:defRPr>
            </a:lvl1pPr>
            <a:lvl2pPr>
              <a:spcBef>
                <a:spcPts val="23"/>
              </a:spcBef>
              <a:spcAft>
                <a:spcPts val="1718"/>
              </a:spcAft>
              <a:defRPr sz="3000">
                <a:solidFill>
                  <a:schemeClr val="bg1"/>
                </a:solidFill>
              </a:defRPr>
            </a:lvl2pPr>
            <a:lvl3pPr>
              <a:spcBef>
                <a:spcPts val="23"/>
              </a:spcBef>
              <a:spcAft>
                <a:spcPts val="1718"/>
              </a:spcAft>
              <a:defRPr sz="27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a:srcRect b="88889"/>
          <a:stretch>
            <a:fillRect/>
          </a:stretch>
        </p:blipFill>
        <p:spPr bwMode="auto">
          <a:xfrm>
            <a:off x="0" y="7734300"/>
            <a:ext cx="14630400" cy="495300"/>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6" y="0"/>
            <a:ext cx="13805778" cy="1442086"/>
          </a:xfrm>
          <a:prstGeom prst="rect">
            <a:avLst/>
          </a:prstGeom>
          <a:noFill/>
          <a:ln w="9525">
            <a:noFill/>
            <a:miter lim="800000"/>
            <a:headEnd/>
            <a:tailEnd/>
          </a:ln>
        </p:spPr>
        <p:txBody>
          <a:bodyPr vert="horz" wrap="square" lIns="146261" tIns="73131" rIns="146261" bIns="73131" numCol="1" anchor="ctr" anchorCtr="0" compatLnSpc="1">
            <a:prstTxWarp prst="textNoShape">
              <a:avLst/>
            </a:prstTxWarp>
            <a:noAutofit/>
          </a:bodyPr>
          <a:lstStyle>
            <a:lvl1pPr algn="l">
              <a:defRPr sz="48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a:srcRect/>
          <a:stretch>
            <a:fillRect/>
          </a:stretch>
        </p:blipFill>
        <p:spPr bwMode="auto">
          <a:xfrm>
            <a:off x="2" y="7735047"/>
            <a:ext cx="3261814" cy="49455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11453" y="0"/>
            <a:ext cx="6859838" cy="1442086"/>
          </a:xfrm>
        </p:spPr>
        <p:txBody>
          <a:bodyPr/>
          <a:lstStyle/>
          <a:p>
            <a:r>
              <a:rPr lang="en-US" dirty="0" smtClean="0"/>
              <a:t>Click to edit Master title style</a:t>
            </a:r>
            <a:endParaRPr lang="en-US" dirty="0"/>
          </a:p>
        </p:txBody>
      </p:sp>
      <p:pic>
        <p:nvPicPr>
          <p:cNvPr id="3" name="Picture 6" descr="home_page3.jpg"/>
          <p:cNvPicPr>
            <a:picLocks noChangeAspect="1"/>
          </p:cNvPicPr>
          <p:nvPr userDrawn="1"/>
        </p:nvPicPr>
        <p:blipFill>
          <a:blip r:embed="rId2"/>
          <a:srcRect b="88889"/>
          <a:stretch>
            <a:fillRect/>
          </a:stretch>
        </p:blipFill>
        <p:spPr bwMode="auto">
          <a:xfrm>
            <a:off x="0" y="7734300"/>
            <a:ext cx="14630400" cy="495300"/>
          </a:xfrm>
          <a:prstGeom prst="rect">
            <a:avLst/>
          </a:prstGeom>
          <a:noFill/>
          <a:ln w="9525">
            <a:noFill/>
            <a:miter lim="800000"/>
            <a:headEnd/>
            <a:tailEnd/>
          </a:ln>
        </p:spPr>
      </p:pic>
      <p:sp>
        <p:nvSpPr>
          <p:cNvPr id="4"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pic>
        <p:nvPicPr>
          <p:cNvPr id="5" name="Picture 2" descr="C:\Users\Dietman.Grimm\Pictures\TULOGO_2C_150X217 - no slogan.gif"/>
          <p:cNvPicPr>
            <a:picLocks noChangeAspect="1" noChangeArrowheads="1"/>
          </p:cNvPicPr>
          <p:nvPr userDrawn="1"/>
        </p:nvPicPr>
        <p:blipFill>
          <a:blip r:embed="rId3"/>
          <a:srcRect/>
          <a:stretch>
            <a:fillRect/>
          </a:stretch>
        </p:blipFill>
        <p:spPr bwMode="auto">
          <a:xfrm>
            <a:off x="2" y="7735047"/>
            <a:ext cx="3261814" cy="494552"/>
          </a:xfrm>
          <a:prstGeom prst="rect">
            <a:avLst/>
          </a:prstGeom>
          <a:noFill/>
        </p:spPr>
      </p:pic>
      <p:sp>
        <p:nvSpPr>
          <p:cNvPr id="7" name="Picture Placeholder 6"/>
          <p:cNvSpPr>
            <a:spLocks noGrp="1"/>
          </p:cNvSpPr>
          <p:nvPr>
            <p:ph type="pic" sz="quarter" idx="10"/>
          </p:nvPr>
        </p:nvSpPr>
        <p:spPr>
          <a:xfrm>
            <a:off x="2" y="0"/>
            <a:ext cx="7339012" cy="7724776"/>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lIns="91427" tIns="45713" rIns="91427" bIns="45713"/>
          <a:lstStyle/>
          <a:p>
            <a:endParaRPr lang="en-US"/>
          </a:p>
        </p:txBody>
      </p:sp>
      <p:sp>
        <p:nvSpPr>
          <p:cNvPr id="9" name="Text Placeholder 8"/>
          <p:cNvSpPr>
            <a:spLocks noGrp="1"/>
          </p:cNvSpPr>
          <p:nvPr>
            <p:ph type="body" sz="quarter" idx="11"/>
          </p:nvPr>
        </p:nvSpPr>
        <p:spPr>
          <a:xfrm>
            <a:off x="7868655" y="2021305"/>
            <a:ext cx="6448926" cy="5654258"/>
          </a:xfrm>
          <a:prstGeom prst="rect">
            <a:avLst/>
          </a:prstGeom>
        </p:spPr>
        <p:txBody>
          <a:bodyPr lIns="91427" tIns="45713" rIns="91427" bIns="45713"/>
          <a:lstStyle>
            <a:lvl1pPr>
              <a:spcBef>
                <a:spcPts val="25"/>
              </a:spcBef>
              <a:spcAft>
                <a:spcPts val="1800"/>
              </a:spcAft>
              <a:defRPr sz="3500" b="1">
                <a:solidFill>
                  <a:schemeClr val="bg1"/>
                </a:solidFill>
              </a:defRPr>
            </a:lvl1pPr>
            <a:lvl2pPr>
              <a:spcBef>
                <a:spcPts val="25"/>
              </a:spcBef>
              <a:spcAft>
                <a:spcPts val="1800"/>
              </a:spcAft>
              <a:defRPr sz="3100">
                <a:solidFill>
                  <a:schemeClr val="bg1"/>
                </a:solidFill>
              </a:defRPr>
            </a:lvl2pPr>
            <a:lvl3pPr>
              <a:spcBef>
                <a:spcPts val="25"/>
              </a:spcBef>
              <a:spcAft>
                <a:spcPts val="1800"/>
              </a:spcAft>
              <a:defRPr sz="29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a:srcRect b="88889"/>
          <a:stretch>
            <a:fillRect/>
          </a:stretch>
        </p:blipFill>
        <p:spPr bwMode="auto">
          <a:xfrm>
            <a:off x="0" y="7734300"/>
            <a:ext cx="14630400" cy="495300"/>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6" y="0"/>
            <a:ext cx="13805778" cy="1442086"/>
          </a:xfrm>
          <a:prstGeom prst="rect">
            <a:avLst/>
          </a:prstGeom>
          <a:noFill/>
          <a:ln w="9525">
            <a:noFill/>
            <a:miter lim="800000"/>
            <a:headEnd/>
            <a:tailEnd/>
          </a:ln>
        </p:spPr>
        <p:txBody>
          <a:bodyPr vert="horz" wrap="square" lIns="146261" tIns="73131" rIns="146261" bIns="73131" numCol="1" anchor="ctr" anchorCtr="0" compatLnSpc="1">
            <a:prstTxWarp prst="textNoShape">
              <a:avLst/>
            </a:prstTxWarp>
            <a:noAutofit/>
          </a:bodyPr>
          <a:lstStyle>
            <a:lvl1pPr algn="l">
              <a:defRPr sz="48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a:srcRect/>
          <a:stretch>
            <a:fillRect/>
          </a:stretch>
        </p:blipFill>
        <p:spPr bwMode="auto">
          <a:xfrm>
            <a:off x="2" y="7735047"/>
            <a:ext cx="3261814" cy="494552"/>
          </a:xfrm>
          <a:prstGeom prst="rect">
            <a:avLst/>
          </a:prstGeom>
          <a:noFill/>
        </p:spPr>
      </p:pic>
      <p:sp>
        <p:nvSpPr>
          <p:cNvPr id="6" name="Text Placeholder 8"/>
          <p:cNvSpPr>
            <a:spLocks noGrp="1"/>
          </p:cNvSpPr>
          <p:nvPr>
            <p:ph type="body" sz="quarter" idx="11"/>
          </p:nvPr>
        </p:nvSpPr>
        <p:spPr>
          <a:xfrm>
            <a:off x="7868655" y="2959769"/>
            <a:ext cx="6448926" cy="4715795"/>
          </a:xfrm>
          <a:prstGeom prst="rect">
            <a:avLst/>
          </a:prstGeom>
        </p:spPr>
        <p:txBody>
          <a:bodyPr lIns="91427" tIns="45713" rIns="91427" bIns="45713"/>
          <a:lstStyle>
            <a:lvl1pPr>
              <a:spcBef>
                <a:spcPts val="25"/>
              </a:spcBef>
              <a:spcAft>
                <a:spcPts val="1800"/>
              </a:spcAft>
              <a:defRPr sz="3500" b="1">
                <a:solidFill>
                  <a:schemeClr val="bg1"/>
                </a:solidFill>
              </a:defRPr>
            </a:lvl1pPr>
            <a:lvl2pPr>
              <a:spcBef>
                <a:spcPts val="25"/>
              </a:spcBef>
              <a:spcAft>
                <a:spcPts val="1800"/>
              </a:spcAft>
              <a:defRPr sz="3100">
                <a:solidFill>
                  <a:schemeClr val="bg1"/>
                </a:solidFill>
              </a:defRPr>
            </a:lvl2pPr>
            <a:lvl3pPr>
              <a:spcBef>
                <a:spcPts val="25"/>
              </a:spcBef>
              <a:spcAft>
                <a:spcPts val="1800"/>
              </a:spcAft>
              <a:defRPr sz="29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hart Placeholder 8"/>
          <p:cNvSpPr>
            <a:spLocks noGrp="1"/>
          </p:cNvSpPr>
          <p:nvPr>
            <p:ph type="chart" sz="quarter" idx="12"/>
          </p:nvPr>
        </p:nvSpPr>
        <p:spPr>
          <a:xfrm>
            <a:off x="1011239" y="3128964"/>
            <a:ext cx="5870574" cy="4498975"/>
          </a:xfrm>
          <a:prstGeom prst="rect">
            <a:avLst/>
          </a:prstGeom>
        </p:spPr>
        <p:txBody>
          <a:bodyPr lIns="91427" tIns="45713" rIns="91427" bIns="45713"/>
          <a:lstStyle>
            <a:lvl1pPr>
              <a:defRPr>
                <a:solidFill>
                  <a:schemeClr val="bg1"/>
                </a:solidFill>
              </a:defRPr>
            </a:lvl1pPr>
          </a:lstStyle>
          <a:p>
            <a:endParaRPr lang="en-US"/>
          </a:p>
        </p:txBody>
      </p:sp>
      <p:sp>
        <p:nvSpPr>
          <p:cNvPr id="11" name="Text Placeholder 10"/>
          <p:cNvSpPr>
            <a:spLocks noGrp="1"/>
          </p:cNvSpPr>
          <p:nvPr>
            <p:ph type="body" sz="quarter" idx="13"/>
          </p:nvPr>
        </p:nvSpPr>
        <p:spPr>
          <a:xfrm>
            <a:off x="1011239" y="1925638"/>
            <a:ext cx="6015203" cy="817562"/>
          </a:xfrm>
          <a:prstGeom prst="rect">
            <a:avLst/>
          </a:prstGeom>
        </p:spPr>
        <p:txBody>
          <a:bodyPr lIns="91427" tIns="45713" rIns="91427" bIns="45713"/>
          <a:lstStyle>
            <a:lvl1pPr>
              <a:buNone/>
              <a:defRPr sz="3500" b="1">
                <a:solidFill>
                  <a:schemeClr val="bg1"/>
                </a:solidFill>
              </a:defRPr>
            </a:lvl1pPr>
            <a:lvl2pPr marL="0">
              <a:spcBef>
                <a:spcPts val="50"/>
              </a:spcBef>
              <a:buNone/>
              <a:defRPr sz="2900">
                <a:solidFill>
                  <a:schemeClr val="bg1"/>
                </a:solidFill>
              </a:defRPr>
            </a:lvl2pPr>
            <a:lvl3pPr>
              <a:buNone/>
              <a:defRPr sz="3500"/>
            </a:lvl3pPr>
            <a:lvl4pPr>
              <a:buNone/>
              <a:defRPr sz="3500"/>
            </a:lvl4pPr>
            <a:lvl5pPr>
              <a:buNone/>
              <a:defRPr sz="35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a:srcRect b="88889"/>
          <a:stretch>
            <a:fillRect/>
          </a:stretch>
        </p:blipFill>
        <p:spPr bwMode="auto">
          <a:xfrm>
            <a:off x="0" y="7734300"/>
            <a:ext cx="14630400" cy="495300"/>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6" y="0"/>
            <a:ext cx="13805778" cy="1442086"/>
          </a:xfrm>
          <a:prstGeom prst="rect">
            <a:avLst/>
          </a:prstGeom>
          <a:noFill/>
          <a:ln w="9525">
            <a:noFill/>
            <a:miter lim="800000"/>
            <a:headEnd/>
            <a:tailEnd/>
          </a:ln>
        </p:spPr>
        <p:txBody>
          <a:bodyPr vert="horz" wrap="square" lIns="146261" tIns="73131" rIns="146261" bIns="73131" numCol="1" anchor="ctr" anchorCtr="0" compatLnSpc="1">
            <a:prstTxWarp prst="textNoShape">
              <a:avLst/>
            </a:prstTxWarp>
            <a:noAutofit/>
          </a:bodyPr>
          <a:lstStyle>
            <a:lvl1pPr algn="l">
              <a:defRPr sz="48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a:srcRect/>
          <a:stretch>
            <a:fillRect/>
          </a:stretch>
        </p:blipFill>
        <p:spPr bwMode="auto">
          <a:xfrm>
            <a:off x="2" y="7735047"/>
            <a:ext cx="3261814" cy="494552"/>
          </a:xfrm>
          <a:prstGeom prst="rect">
            <a:avLst/>
          </a:prstGeom>
          <a:noFill/>
        </p:spPr>
      </p:pic>
      <p:sp>
        <p:nvSpPr>
          <p:cNvPr id="9" name="Chart Placeholder 8"/>
          <p:cNvSpPr>
            <a:spLocks noGrp="1"/>
          </p:cNvSpPr>
          <p:nvPr>
            <p:ph type="chart" sz="quarter" idx="12"/>
          </p:nvPr>
        </p:nvSpPr>
        <p:spPr>
          <a:xfrm>
            <a:off x="1011239" y="2864272"/>
            <a:ext cx="5870574" cy="4498975"/>
          </a:xfrm>
          <a:prstGeom prst="rect">
            <a:avLst/>
          </a:prstGeom>
        </p:spPr>
        <p:txBody>
          <a:bodyPr lIns="91427" tIns="45713" rIns="91427" bIns="45713"/>
          <a:lstStyle>
            <a:lvl1pPr>
              <a:defRPr>
                <a:solidFill>
                  <a:schemeClr val="bg1"/>
                </a:solidFill>
              </a:defRPr>
            </a:lvl1pPr>
          </a:lstStyle>
          <a:p>
            <a:endParaRPr lang="en-US"/>
          </a:p>
        </p:txBody>
      </p:sp>
      <p:sp>
        <p:nvSpPr>
          <p:cNvPr id="11" name="Text Placeholder 10"/>
          <p:cNvSpPr>
            <a:spLocks noGrp="1"/>
          </p:cNvSpPr>
          <p:nvPr>
            <p:ph type="body" sz="quarter" idx="13"/>
          </p:nvPr>
        </p:nvSpPr>
        <p:spPr>
          <a:xfrm>
            <a:off x="1011239" y="1492504"/>
            <a:ext cx="6015203" cy="817562"/>
          </a:xfrm>
          <a:prstGeom prst="rect">
            <a:avLst/>
          </a:prstGeom>
        </p:spPr>
        <p:txBody>
          <a:bodyPr lIns="91427" tIns="45713" rIns="91427" bIns="45713"/>
          <a:lstStyle>
            <a:lvl1pPr>
              <a:buNone/>
              <a:defRPr sz="3500" b="1">
                <a:solidFill>
                  <a:schemeClr val="bg1"/>
                </a:solidFill>
              </a:defRPr>
            </a:lvl1pPr>
            <a:lvl2pPr marL="0">
              <a:spcBef>
                <a:spcPts val="50"/>
              </a:spcBef>
              <a:buNone/>
              <a:defRPr sz="2900">
                <a:solidFill>
                  <a:schemeClr val="bg1"/>
                </a:solidFill>
              </a:defRPr>
            </a:lvl2pPr>
            <a:lvl3pPr>
              <a:buNone/>
              <a:defRPr sz="3500"/>
            </a:lvl3pPr>
            <a:lvl4pPr>
              <a:buNone/>
              <a:defRPr sz="3500"/>
            </a:lvl4pPr>
            <a:lvl5pPr>
              <a:buNone/>
              <a:defRPr sz="3500"/>
            </a:lvl5pPr>
          </a:lstStyle>
          <a:p>
            <a:pPr lvl="0"/>
            <a:r>
              <a:rPr lang="en-US" dirty="0" smtClean="0"/>
              <a:t>Click to edit Master text styles</a:t>
            </a:r>
          </a:p>
          <a:p>
            <a:pPr lvl="1"/>
            <a:r>
              <a:rPr lang="en-US" dirty="0" smtClean="0"/>
              <a:t>Second level</a:t>
            </a:r>
          </a:p>
        </p:txBody>
      </p:sp>
      <p:sp>
        <p:nvSpPr>
          <p:cNvPr id="12" name="Chart Placeholder 8"/>
          <p:cNvSpPr>
            <a:spLocks noGrp="1"/>
          </p:cNvSpPr>
          <p:nvPr>
            <p:ph type="chart" sz="quarter" idx="14"/>
          </p:nvPr>
        </p:nvSpPr>
        <p:spPr>
          <a:xfrm>
            <a:off x="8061743" y="2864272"/>
            <a:ext cx="5870574" cy="4498975"/>
          </a:xfrm>
          <a:prstGeom prst="rect">
            <a:avLst/>
          </a:prstGeom>
        </p:spPr>
        <p:txBody>
          <a:bodyPr lIns="91427" tIns="45713" rIns="91427" bIns="45713"/>
          <a:lstStyle>
            <a:lvl1pPr>
              <a:defRPr>
                <a:solidFill>
                  <a:schemeClr val="bg1"/>
                </a:solidFill>
              </a:defRPr>
            </a:lvl1pPr>
          </a:lstStyle>
          <a:p>
            <a:endParaRPr lang="en-US"/>
          </a:p>
        </p:txBody>
      </p:sp>
      <p:sp>
        <p:nvSpPr>
          <p:cNvPr id="13" name="Text Placeholder 10"/>
          <p:cNvSpPr>
            <a:spLocks noGrp="1"/>
          </p:cNvSpPr>
          <p:nvPr>
            <p:ph type="body" sz="quarter" idx="15"/>
          </p:nvPr>
        </p:nvSpPr>
        <p:spPr>
          <a:xfrm>
            <a:off x="8061743" y="1492504"/>
            <a:ext cx="6015203" cy="817562"/>
          </a:xfrm>
          <a:prstGeom prst="rect">
            <a:avLst/>
          </a:prstGeom>
        </p:spPr>
        <p:txBody>
          <a:bodyPr lIns="91427" tIns="45713" rIns="91427" bIns="45713"/>
          <a:lstStyle>
            <a:lvl1pPr>
              <a:buNone/>
              <a:defRPr sz="3500" b="1">
                <a:solidFill>
                  <a:schemeClr val="bg1"/>
                </a:solidFill>
              </a:defRPr>
            </a:lvl1pPr>
            <a:lvl2pPr marL="0">
              <a:spcBef>
                <a:spcPts val="50"/>
              </a:spcBef>
              <a:buNone/>
              <a:defRPr sz="2900">
                <a:solidFill>
                  <a:schemeClr val="bg1"/>
                </a:solidFill>
              </a:defRPr>
            </a:lvl2pPr>
            <a:lvl3pPr>
              <a:buNone/>
              <a:defRPr sz="3500"/>
            </a:lvl3pPr>
            <a:lvl4pPr>
              <a:buNone/>
              <a:defRPr sz="3500"/>
            </a:lvl4pPr>
            <a:lvl5pPr>
              <a:buNone/>
              <a:defRPr sz="35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1"/>
          </p:nvPr>
        </p:nvSpPr>
        <p:spPr>
          <a:xfrm>
            <a:off x="2454443" y="2622886"/>
            <a:ext cx="10563726" cy="5028616"/>
          </a:xfrm>
          <a:prstGeom prst="rect">
            <a:avLst/>
          </a:prstGeom>
        </p:spPr>
        <p:txBody>
          <a:bodyPr lIns="91427" tIns="45713" rIns="91427" bIns="45713"/>
          <a:lstStyle>
            <a:lvl1pPr>
              <a:spcBef>
                <a:spcPts val="25"/>
              </a:spcBef>
              <a:spcAft>
                <a:spcPts val="1800"/>
              </a:spcAft>
              <a:defRPr sz="3500" b="1">
                <a:solidFill>
                  <a:schemeClr val="bg1"/>
                </a:solidFill>
              </a:defRPr>
            </a:lvl1pPr>
            <a:lvl2pPr>
              <a:spcBef>
                <a:spcPts val="25"/>
              </a:spcBef>
              <a:spcAft>
                <a:spcPts val="1800"/>
              </a:spcAft>
              <a:defRPr sz="3100">
                <a:solidFill>
                  <a:schemeClr val="bg1"/>
                </a:solidFill>
              </a:defRPr>
            </a:lvl2pPr>
            <a:lvl3pPr>
              <a:spcBef>
                <a:spcPts val="25"/>
              </a:spcBef>
              <a:spcAft>
                <a:spcPts val="1800"/>
              </a:spcAft>
              <a:defRPr sz="29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6" descr="home_page3.jpg"/>
          <p:cNvPicPr>
            <a:picLocks noChangeAspect="1"/>
          </p:cNvPicPr>
          <p:nvPr userDrawn="1"/>
        </p:nvPicPr>
        <p:blipFill>
          <a:blip r:embed="rId2"/>
          <a:srcRect b="88889"/>
          <a:stretch>
            <a:fillRect/>
          </a:stretch>
        </p:blipFill>
        <p:spPr bwMode="auto">
          <a:xfrm>
            <a:off x="0" y="7734300"/>
            <a:ext cx="14630400" cy="495300"/>
          </a:xfrm>
          <a:prstGeom prst="rect">
            <a:avLst/>
          </a:prstGeom>
          <a:noFill/>
          <a:ln w="9525">
            <a:noFill/>
            <a:miter lim="800000"/>
            <a:headEnd/>
            <a:tailEnd/>
          </a:ln>
        </p:spPr>
      </p:pic>
      <p:sp>
        <p:nvSpPr>
          <p:cNvPr id="5"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pic>
        <p:nvPicPr>
          <p:cNvPr id="6" name="Picture 2" descr="C:\Users\Dietman.Grimm\Pictures\TULOGO_2C_150X217 - no slogan.gif"/>
          <p:cNvPicPr>
            <a:picLocks noChangeAspect="1" noChangeArrowheads="1"/>
          </p:cNvPicPr>
          <p:nvPr userDrawn="1"/>
        </p:nvPicPr>
        <p:blipFill>
          <a:blip r:embed="rId3"/>
          <a:srcRect/>
          <a:stretch>
            <a:fillRect/>
          </a:stretch>
        </p:blipFill>
        <p:spPr bwMode="auto">
          <a:xfrm>
            <a:off x="2" y="7735047"/>
            <a:ext cx="3261814" cy="49455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13792201" y="7760971"/>
            <a:ext cx="685800" cy="411164"/>
          </a:xfrm>
          <a:prstGeom prst="rect">
            <a:avLst/>
          </a:prstGeom>
          <a:noFill/>
          <a:ln w="9525">
            <a:noFill/>
            <a:miter lim="800000"/>
            <a:headEnd/>
            <a:tailEnd/>
          </a:ln>
          <a:effectLst/>
        </p:spPr>
        <p:txBody>
          <a:bodyPr wrap="square" lIns="102387" tIns="51194" rIns="102387" bIns="51194">
            <a:spAutoFit/>
          </a:bodyPr>
          <a:lstStyle/>
          <a:p>
            <a:pPr algn="r" defTabSz="1022202" eaLnBrk="0" fontAlgn="auto" hangingPunct="0">
              <a:spcBef>
                <a:spcPts val="0"/>
              </a:spcBef>
              <a:spcAft>
                <a:spcPts val="0"/>
              </a:spcAft>
              <a:defRPr/>
            </a:pPr>
            <a:fld id="{7AA2445A-C961-4CDD-B51D-64F0B5A5132B}" type="slidenum">
              <a:rPr lang="en-US" sz="2000">
                <a:solidFill>
                  <a:schemeClr val="tx2"/>
                </a:solidFill>
                <a:latin typeface="Trebuchet MS"/>
                <a:cs typeface="Arial" pitchFamily="34" charset="0"/>
              </a:rPr>
              <a:pPr algn="r" defTabSz="1022202" eaLnBrk="0" fontAlgn="auto" hangingPunct="0">
                <a:spcBef>
                  <a:spcPts val="0"/>
                </a:spcBef>
                <a:spcAft>
                  <a:spcPts val="0"/>
                </a:spcAft>
                <a:defRPr/>
              </a:pPr>
              <a:t>‹#›</a:t>
            </a:fld>
            <a:endParaRPr lang="en-US" sz="2000" dirty="0">
              <a:solidFill>
                <a:schemeClr val="tx2"/>
              </a:solidFill>
              <a:latin typeface="Trebuchet MS"/>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69698" name="Rectangle 2"/>
          <p:cNvSpPr>
            <a:spLocks noGrp="1" noChangeArrowheads="1"/>
          </p:cNvSpPr>
          <p:nvPr>
            <p:ph type="ctrTitle"/>
          </p:nvPr>
        </p:nvSpPr>
        <p:spPr>
          <a:xfrm>
            <a:off x="5224781" y="1072516"/>
            <a:ext cx="8290560" cy="2560320"/>
          </a:xfrm>
          <a:prstGeom prst="rect">
            <a:avLst/>
          </a:prstGeom>
        </p:spPr>
        <p:txBody>
          <a:bodyPr/>
          <a:lstStyle>
            <a:lvl1pPr algn="ctr">
              <a:defRPr sz="57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734300"/>
            <a:ext cx="14630400" cy="495300"/>
          </a:xfrm>
          <a:prstGeom prst="rect">
            <a:avLst/>
          </a:prstGeom>
          <a:noFill/>
          <a:ln w="9525">
            <a:noFill/>
            <a:miter lim="800000"/>
            <a:headEnd/>
            <a:tailEnd/>
          </a:ln>
        </p:spPr>
      </p:pic>
      <p:sp>
        <p:nvSpPr>
          <p:cNvPr id="5" name="Text Box 2"/>
          <p:cNvSpPr txBox="1">
            <a:spLocks noChangeArrowheads="1"/>
          </p:cNvSpPr>
          <p:nvPr userDrawn="1"/>
        </p:nvSpPr>
        <p:spPr bwMode="auto">
          <a:xfrm>
            <a:off x="13792201" y="7761288"/>
            <a:ext cx="685800" cy="391088"/>
          </a:xfrm>
          <a:prstGeom prst="rect">
            <a:avLst/>
          </a:prstGeom>
          <a:noFill/>
          <a:ln w="9525">
            <a:noFill/>
            <a:miter lim="800000"/>
            <a:headEnd/>
            <a:tailEnd/>
          </a:ln>
          <a:effectLst/>
        </p:spPr>
        <p:txBody>
          <a:bodyPr lIns="97744" tIns="48873" rIns="97744" bIns="48873">
            <a:spAutoFit/>
          </a:bodyPr>
          <a:lstStyle/>
          <a:p>
            <a:pPr algn="r" defTabSz="975854" eaLnBrk="0" fontAlgn="auto" hangingPunct="0">
              <a:spcBef>
                <a:spcPts val="0"/>
              </a:spcBef>
              <a:spcAft>
                <a:spcPts val="0"/>
              </a:spcAft>
              <a:defRPr/>
            </a:pPr>
            <a:fld id="{C794433D-D8F0-4AEF-97F4-1871566E6F47}" type="slidenum">
              <a:rPr lang="en-US" sz="1900">
                <a:solidFill>
                  <a:srgbClr val="34578D"/>
                </a:solidFill>
                <a:latin typeface="Trebuchet MS"/>
                <a:cs typeface="Arial" pitchFamily="34" charset="0"/>
              </a:rPr>
              <a:pPr algn="r" defTabSz="975854" eaLnBrk="0" fontAlgn="auto" hangingPunct="0">
                <a:spcBef>
                  <a:spcPts val="0"/>
                </a:spcBef>
                <a:spcAft>
                  <a:spcPts val="0"/>
                </a:spcAft>
                <a:defRPr/>
              </a:pPr>
              <a:t>‹#›</a:t>
            </a:fld>
            <a:endParaRPr lang="en-US" sz="1900" dirty="0">
              <a:solidFill>
                <a:srgbClr val="34578D"/>
              </a:solidFill>
              <a:latin typeface="Trebuchet MS"/>
              <a:cs typeface="Arial" pitchFamily="34" charset="0"/>
            </a:endParaRPr>
          </a:p>
        </p:txBody>
      </p:sp>
      <p:pic>
        <p:nvPicPr>
          <p:cNvPr id="6" name="Picture 5"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l="1891" t="10371" r="2124" b="9132"/>
          <a:stretch>
            <a:fillRect/>
          </a:stretch>
        </p:blipFill>
        <p:spPr bwMode="auto">
          <a:xfrm>
            <a:off x="2" y="7735890"/>
            <a:ext cx="2955924" cy="493712"/>
          </a:xfrm>
          <a:prstGeom prst="rect">
            <a:avLst/>
          </a:prstGeom>
          <a:noFill/>
          <a:ln w="9525">
            <a:noFill/>
            <a:miter lim="800000"/>
            <a:headEnd/>
            <a:tailEnd/>
          </a:ln>
        </p:spPr>
      </p:pic>
      <p:sp>
        <p:nvSpPr>
          <p:cNvPr id="3" name="Rectangle 3"/>
          <p:cNvSpPr>
            <a:spLocks noGrp="1" noChangeArrowheads="1"/>
          </p:cNvSpPr>
          <p:nvPr>
            <p:ph type="title"/>
          </p:nvPr>
        </p:nvSpPr>
        <p:spPr bwMode="auto">
          <a:xfrm>
            <a:off x="465517" y="0"/>
            <a:ext cx="13805778" cy="1442086"/>
          </a:xfrm>
          <a:prstGeom prst="rect">
            <a:avLst/>
          </a:prstGeom>
          <a:noFill/>
          <a:ln w="9525">
            <a:noFill/>
            <a:miter lim="800000"/>
            <a:headEnd/>
            <a:tailEnd/>
          </a:ln>
        </p:spPr>
        <p:txBody>
          <a:bodyPr lIns="139629" tIns="69815" rIns="139629" bIns="69815">
            <a:noAutofit/>
          </a:bodyPr>
          <a:lstStyle>
            <a:lvl1pPr algn="l">
              <a:defRPr sz="4600" b="1">
                <a:solidFill>
                  <a:schemeClr val="bg1"/>
                </a:solidFill>
                <a:latin typeface="Calibri" pitchFamily="34" charset="0"/>
                <a:cs typeface="Calibri" pitchFamily="34" charset="0"/>
              </a:defRPr>
            </a:lvl1pPr>
          </a:lstStyle>
          <a:p>
            <a:pPr lvl="0"/>
            <a:r>
              <a:rPr lang="en-US" dirty="0" smtClean="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3.xml"/><Relationship Id="rId8"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81818"/>
            </a:gs>
            <a:gs pos="50000">
              <a:srgbClr val="181818"/>
            </a:gs>
            <a:gs pos="100000">
              <a:srgbClr val="1D2E48"/>
            </a:gs>
          </a:gsLst>
          <a:lin ang="5400000" scaled="0"/>
        </a:gradFill>
        <a:effectLst/>
      </p:bgPr>
    </p:bg>
    <p:spTree>
      <p:nvGrpSpPr>
        <p:cNvPr id="1" name=""/>
        <p:cNvGrpSpPr/>
        <p:nvPr/>
      </p:nvGrpSpPr>
      <p:grpSpPr>
        <a:xfrm>
          <a:off x="0" y="0"/>
          <a:ext cx="0" cy="0"/>
          <a:chOff x="0" y="0"/>
          <a:chExt cx="0" cy="0"/>
        </a:xfrm>
      </p:grpSpPr>
      <p:pic>
        <p:nvPicPr>
          <p:cNvPr id="3" name="Picture 6" descr="home_page3.jpg"/>
          <p:cNvPicPr>
            <a:picLocks noChangeAspect="1"/>
          </p:cNvPicPr>
          <p:nvPr/>
        </p:nvPicPr>
        <p:blipFill>
          <a:blip r:embed="rId8"/>
          <a:srcRect l="21042" t="38889"/>
          <a:stretch>
            <a:fillRect/>
          </a:stretch>
        </p:blipFill>
        <p:spPr bwMode="auto">
          <a:xfrm>
            <a:off x="0" y="-1"/>
            <a:ext cx="14630400" cy="8229601"/>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5" name="Rectangle 4"/>
          <p:cNvSpPr/>
          <p:nvPr/>
        </p:nvSpPr>
        <p:spPr>
          <a:xfrm>
            <a:off x="0" y="0"/>
            <a:ext cx="14630400" cy="82296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l"/>
            <a:endParaRPr lang="en-US" sz="1800" dirty="0" err="1" smtClean="0">
              <a:solidFill>
                <a:schemeClr val="tx1"/>
              </a:solidFill>
            </a:endParaRPr>
          </a:p>
        </p:txBody>
      </p:sp>
      <p:sp>
        <p:nvSpPr>
          <p:cNvPr id="4" name="Title Placeholder 3"/>
          <p:cNvSpPr>
            <a:spLocks noGrp="1" noChangeArrowheads="1"/>
          </p:cNvSpPr>
          <p:nvPr>
            <p:ph type="title"/>
          </p:nvPr>
        </p:nvSpPr>
        <p:spPr bwMode="auto">
          <a:xfrm>
            <a:off x="465513" y="0"/>
            <a:ext cx="13805778" cy="1442086"/>
          </a:xfrm>
          <a:prstGeom prst="rect">
            <a:avLst/>
          </a:prstGeom>
          <a:noFill/>
          <a:ln w="9525">
            <a:noFill/>
            <a:miter lim="800000"/>
            <a:headEnd/>
            <a:tailEnd/>
          </a:ln>
        </p:spPr>
        <p:txBody>
          <a:bodyPr vert="horz" wrap="square" lIns="130589" tIns="65295" rIns="130589" bIns="65295"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4406" r:id="rId1"/>
    <p:sldLayoutId id="2147484405" r:id="rId2"/>
    <p:sldLayoutId id="2147484410" r:id="rId3"/>
    <p:sldLayoutId id="2147484411" r:id="rId4"/>
    <p:sldLayoutId id="2147484412" r:id="rId5"/>
    <p:sldLayoutId id="2147484413" r:id="rId6"/>
  </p:sldLayoutIdLst>
  <p:hf hdr="0" ftr="0" dt="0"/>
  <p:txStyles>
    <p:titleStyle>
      <a:lvl1pPr algn="l" defTabSz="1462756" rtl="0" eaLnBrk="1" latinLnBrk="0" hangingPunct="1">
        <a:spcBef>
          <a:spcPct val="0"/>
        </a:spcBef>
        <a:buNone/>
        <a:defRPr sz="4800" b="1" kern="1200">
          <a:solidFill>
            <a:schemeClr val="bg1"/>
          </a:solidFill>
          <a:latin typeface="Calibri" pitchFamily="34" charset="0"/>
          <a:ea typeface="+mj-ea"/>
          <a:cs typeface="Calibri" pitchFamily="34" charset="0"/>
        </a:defRPr>
      </a:lvl1pPr>
    </p:titleStyle>
    <p:bodyStyle>
      <a:lvl1pPr marL="548534" indent="-548534" algn="l" defTabSz="146275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8489" indent="-457113" algn="l" defTabSz="1462756"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446" indent="-365690" algn="l" defTabSz="146275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9824"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91200"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2578"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3955"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5335"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6712"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756" rtl="0" eaLnBrk="1" latinLnBrk="0" hangingPunct="1">
        <a:defRPr sz="2900" kern="1200">
          <a:solidFill>
            <a:schemeClr val="tx1"/>
          </a:solidFill>
          <a:latin typeface="+mn-lt"/>
          <a:ea typeface="+mn-ea"/>
          <a:cs typeface="+mn-cs"/>
        </a:defRPr>
      </a:lvl1pPr>
      <a:lvl2pPr marL="731378" algn="l" defTabSz="1462756" rtl="0" eaLnBrk="1" latinLnBrk="0" hangingPunct="1">
        <a:defRPr sz="2900" kern="1200">
          <a:solidFill>
            <a:schemeClr val="tx1"/>
          </a:solidFill>
          <a:latin typeface="+mn-lt"/>
          <a:ea typeface="+mn-ea"/>
          <a:cs typeface="+mn-cs"/>
        </a:defRPr>
      </a:lvl2pPr>
      <a:lvl3pPr marL="1462756" algn="l" defTabSz="1462756" rtl="0" eaLnBrk="1" latinLnBrk="0" hangingPunct="1">
        <a:defRPr sz="2900" kern="1200">
          <a:solidFill>
            <a:schemeClr val="tx1"/>
          </a:solidFill>
          <a:latin typeface="+mn-lt"/>
          <a:ea typeface="+mn-ea"/>
          <a:cs typeface="+mn-cs"/>
        </a:defRPr>
      </a:lvl3pPr>
      <a:lvl4pPr marL="2194135" algn="l" defTabSz="1462756" rtl="0" eaLnBrk="1" latinLnBrk="0" hangingPunct="1">
        <a:defRPr sz="2900" kern="1200">
          <a:solidFill>
            <a:schemeClr val="tx1"/>
          </a:solidFill>
          <a:latin typeface="+mn-lt"/>
          <a:ea typeface="+mn-ea"/>
          <a:cs typeface="+mn-cs"/>
        </a:defRPr>
      </a:lvl4pPr>
      <a:lvl5pPr marL="2925511" algn="l" defTabSz="1462756" rtl="0" eaLnBrk="1" latinLnBrk="0" hangingPunct="1">
        <a:defRPr sz="2900" kern="1200">
          <a:solidFill>
            <a:schemeClr val="tx1"/>
          </a:solidFill>
          <a:latin typeface="+mn-lt"/>
          <a:ea typeface="+mn-ea"/>
          <a:cs typeface="+mn-cs"/>
        </a:defRPr>
      </a:lvl5pPr>
      <a:lvl6pPr marL="3656892" algn="l" defTabSz="1462756" rtl="0" eaLnBrk="1" latinLnBrk="0" hangingPunct="1">
        <a:defRPr sz="2900" kern="1200">
          <a:solidFill>
            <a:schemeClr val="tx1"/>
          </a:solidFill>
          <a:latin typeface="+mn-lt"/>
          <a:ea typeface="+mn-ea"/>
          <a:cs typeface="+mn-cs"/>
        </a:defRPr>
      </a:lvl6pPr>
      <a:lvl7pPr marL="4388268" algn="l" defTabSz="1462756" rtl="0" eaLnBrk="1" latinLnBrk="0" hangingPunct="1">
        <a:defRPr sz="2900" kern="1200">
          <a:solidFill>
            <a:schemeClr val="tx1"/>
          </a:solidFill>
          <a:latin typeface="+mn-lt"/>
          <a:ea typeface="+mn-ea"/>
          <a:cs typeface="+mn-cs"/>
        </a:defRPr>
      </a:lvl7pPr>
      <a:lvl8pPr marL="5119646" algn="l" defTabSz="1462756" rtl="0" eaLnBrk="1" latinLnBrk="0" hangingPunct="1">
        <a:defRPr sz="2900" kern="1200">
          <a:solidFill>
            <a:schemeClr val="tx1"/>
          </a:solidFill>
          <a:latin typeface="+mn-lt"/>
          <a:ea typeface="+mn-ea"/>
          <a:cs typeface="+mn-cs"/>
        </a:defRPr>
      </a:lvl8pPr>
      <a:lvl9pPr marL="5851024" algn="l" defTabSz="146275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81818"/>
            </a:gs>
            <a:gs pos="50000">
              <a:srgbClr val="181818"/>
            </a:gs>
            <a:gs pos="100000">
              <a:srgbClr val="1D2E48"/>
            </a:gs>
          </a:gsLst>
          <a:lin ang="5400000" scaled="0"/>
        </a:gradFill>
        <a:effectLst/>
      </p:bgPr>
    </p:bg>
    <p:spTree>
      <p:nvGrpSpPr>
        <p:cNvPr id="1" name=""/>
        <p:cNvGrpSpPr/>
        <p:nvPr/>
      </p:nvGrpSpPr>
      <p:grpSpPr>
        <a:xfrm>
          <a:off x="0" y="0"/>
          <a:ext cx="0" cy="0"/>
          <a:chOff x="0" y="0"/>
          <a:chExt cx="0" cy="0"/>
        </a:xfrm>
      </p:grpSpPr>
      <p:pic>
        <p:nvPicPr>
          <p:cNvPr id="9" name="Picture 6" descr="home_page3.jpg"/>
          <p:cNvPicPr>
            <a:picLocks noChangeAspect="1"/>
          </p:cNvPicPr>
          <p:nvPr/>
        </p:nvPicPr>
        <p:blipFill>
          <a:blip r:embed="rId3"/>
          <a:srcRect l="21042" t="38889"/>
          <a:stretch>
            <a:fillRect/>
          </a:stretch>
        </p:blipFill>
        <p:spPr bwMode="auto">
          <a:xfrm>
            <a:off x="0" y="-1"/>
            <a:ext cx="14630400" cy="8229601"/>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8" name="Rectangle 7"/>
          <p:cNvSpPr/>
          <p:nvPr/>
        </p:nvSpPr>
        <p:spPr>
          <a:xfrm>
            <a:off x="0" y="0"/>
            <a:ext cx="14630400" cy="82296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l"/>
            <a:endParaRPr lang="en-US" sz="1800" dirty="0" err="1" smtClean="0">
              <a:solidFill>
                <a:schemeClr val="tx1"/>
              </a:solidFill>
            </a:endParaRPr>
          </a:p>
        </p:txBody>
      </p:sp>
      <p:sp>
        <p:nvSpPr>
          <p:cNvPr id="6" name="TextBox 5"/>
          <p:cNvSpPr txBox="1"/>
          <p:nvPr/>
        </p:nvSpPr>
        <p:spPr>
          <a:xfrm>
            <a:off x="1762635" y="1680797"/>
            <a:ext cx="12197205" cy="2855704"/>
          </a:xfrm>
          <a:prstGeom prst="rect">
            <a:avLst/>
          </a:prstGeom>
          <a:noFill/>
        </p:spPr>
        <p:txBody>
          <a:bodyPr wrap="square" lIns="130603" tIns="65303" rIns="130603" bIns="65303" rtlCol="0">
            <a:spAutoFit/>
          </a:bodyPr>
          <a:lstStyle/>
          <a:p>
            <a:pPr marL="514276" indent="-514276" algn="l" defTabSz="1306032" rtl="0" fontAlgn="base">
              <a:spcBef>
                <a:spcPts val="2700"/>
              </a:spcBef>
              <a:spcAft>
                <a:spcPct val="0"/>
              </a:spcAft>
              <a:buFont typeface="+mj-lt"/>
              <a:buAutoNum type="arabicPeriod"/>
              <a:defRPr/>
            </a:pPr>
            <a:r>
              <a:rPr lang="en-US" sz="4400" b="1" kern="1200" dirty="0" smtClean="0">
                <a:solidFill>
                  <a:schemeClr val="bg1"/>
                </a:solidFill>
                <a:latin typeface="Calibri" pitchFamily="34" charset="0"/>
                <a:ea typeface="+mn-ea"/>
                <a:cs typeface="Calibri" pitchFamily="34" charset="0"/>
              </a:rPr>
              <a:t>Chapter conclusion</a:t>
            </a:r>
          </a:p>
          <a:p>
            <a:pPr marL="514276" indent="-514276" algn="l" defTabSz="1306032" rtl="0" fontAlgn="base">
              <a:spcBef>
                <a:spcPts val="2700"/>
              </a:spcBef>
              <a:spcAft>
                <a:spcPct val="0"/>
              </a:spcAft>
              <a:buFont typeface="+mj-lt"/>
              <a:buAutoNum type="arabicPeriod"/>
              <a:defRPr/>
            </a:pPr>
            <a:r>
              <a:rPr lang="en-US" sz="4400" b="1" kern="1200" baseline="0" dirty="0" smtClean="0">
                <a:solidFill>
                  <a:schemeClr val="bg1"/>
                </a:solidFill>
                <a:latin typeface="Calibri" pitchFamily="34" charset="0"/>
                <a:ea typeface="+mn-ea"/>
                <a:cs typeface="Calibri" pitchFamily="34" charset="0"/>
              </a:rPr>
              <a:t>Chapter conclusion</a:t>
            </a:r>
          </a:p>
          <a:p>
            <a:pPr marL="514276" indent="-514276" algn="l" defTabSz="1306032" rtl="0" fontAlgn="base">
              <a:spcBef>
                <a:spcPts val="2700"/>
              </a:spcBef>
              <a:spcAft>
                <a:spcPct val="0"/>
              </a:spcAft>
              <a:buFont typeface="+mj-lt"/>
              <a:buAutoNum type="arabicPeriod"/>
              <a:defRPr/>
            </a:pPr>
            <a:r>
              <a:rPr lang="en-US" sz="4400" b="1" kern="1200" baseline="0" dirty="0" smtClean="0">
                <a:solidFill>
                  <a:schemeClr val="bg1"/>
                </a:solidFill>
                <a:latin typeface="Calibri" pitchFamily="34" charset="0"/>
                <a:ea typeface="+mn-ea"/>
                <a:cs typeface="Calibri" pitchFamily="34" charset="0"/>
              </a:rPr>
              <a:t>Chapter conclusion</a:t>
            </a:r>
          </a:p>
        </p:txBody>
      </p:sp>
      <p:pic>
        <p:nvPicPr>
          <p:cNvPr id="16" name="Picture 6" descr="home_page3.jpg"/>
          <p:cNvPicPr>
            <a:picLocks noChangeAspect="1"/>
          </p:cNvPicPr>
          <p:nvPr/>
        </p:nvPicPr>
        <p:blipFill>
          <a:blip r:embed="rId3"/>
          <a:srcRect b="88889"/>
          <a:stretch>
            <a:fillRect/>
          </a:stretch>
        </p:blipFill>
        <p:spPr bwMode="auto">
          <a:xfrm>
            <a:off x="0" y="7734300"/>
            <a:ext cx="14630400" cy="495300"/>
          </a:xfrm>
          <a:prstGeom prst="rect">
            <a:avLst/>
          </a:prstGeom>
          <a:noFill/>
          <a:ln w="9525">
            <a:noFill/>
            <a:miter lim="800000"/>
            <a:headEnd/>
            <a:tailEnd/>
          </a:ln>
        </p:spPr>
      </p:pic>
      <p:pic>
        <p:nvPicPr>
          <p:cNvPr id="17" name="Picture 2" descr="C:\Users\Dietman.Grimm\Pictures\TULOGO_2C_150X217 - no slogan.gif"/>
          <p:cNvPicPr>
            <a:picLocks noChangeAspect="1" noChangeArrowheads="1"/>
          </p:cNvPicPr>
          <p:nvPr/>
        </p:nvPicPr>
        <p:blipFill>
          <a:blip r:embed="rId4"/>
          <a:srcRect/>
          <a:stretch>
            <a:fillRect/>
          </a:stretch>
        </p:blipFill>
        <p:spPr bwMode="auto">
          <a:xfrm>
            <a:off x="2" y="7735047"/>
            <a:ext cx="3261814" cy="494552"/>
          </a:xfrm>
          <a:prstGeom prst="rect">
            <a:avLst/>
          </a:prstGeom>
          <a:noFill/>
        </p:spPr>
      </p:pic>
      <p:sp>
        <p:nvSpPr>
          <p:cNvPr id="11" name="Rectangle 3"/>
          <p:cNvSpPr txBox="1">
            <a:spLocks noChangeArrowheads="1"/>
          </p:cNvSpPr>
          <p:nvPr/>
        </p:nvSpPr>
        <p:spPr bwMode="auto">
          <a:xfrm>
            <a:off x="465516" y="0"/>
            <a:ext cx="13805778" cy="1442086"/>
          </a:xfrm>
          <a:prstGeom prst="rect">
            <a:avLst/>
          </a:prstGeom>
          <a:noFill/>
          <a:ln w="9525">
            <a:noFill/>
            <a:miter lim="800000"/>
            <a:headEnd/>
            <a:tailEnd/>
          </a:ln>
        </p:spPr>
        <p:txBody>
          <a:bodyPr vert="horz" wrap="square" lIns="146261" tIns="73131" rIns="146261" bIns="73131" numCol="1" anchor="ctr" anchorCtr="0" compatLnSpc="1">
            <a:prstTxWarp prst="textNoShape">
              <a:avLst/>
            </a:prstTxWarp>
            <a:noAutofit/>
          </a:bodyPr>
          <a:lstStyle>
            <a:lvl1pPr algn="l">
              <a:defRPr sz="4800" b="1">
                <a:solidFill>
                  <a:schemeClr val="bg1"/>
                </a:solidFill>
                <a:latin typeface="Calibri" pitchFamily="34" charset="0"/>
                <a:cs typeface="Calibri" pitchFamily="34" charset="0"/>
              </a:defRPr>
            </a:lvl1pPr>
          </a:lstStyle>
          <a:p>
            <a:pPr marL="0" marR="0" lvl="0" indent="0" algn="l" defTabSz="1462756"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Conclusions</a:t>
            </a:r>
          </a:p>
        </p:txBody>
      </p:sp>
    </p:spTree>
  </p:cSld>
  <p:clrMap bg1="lt1" tx1="dk1" bg2="lt2" tx2="dk2" accent1="accent1" accent2="accent2" accent3="accent3" accent4="accent4" accent5="accent5" accent6="accent6" hlink="hlink" folHlink="folHlink"/>
  <p:sldLayoutIdLst>
    <p:sldLayoutId id="2147484409" r:id="rId1"/>
  </p:sldLayoutIdLst>
  <p:hf hdr="0" ftr="0" dt="0"/>
  <p:txStyles>
    <p:titleStyle>
      <a:lvl1pPr algn="l" defTabSz="1462756" rtl="0" eaLnBrk="1" latinLnBrk="0" hangingPunct="1">
        <a:spcBef>
          <a:spcPct val="0"/>
        </a:spcBef>
        <a:buNone/>
        <a:defRPr sz="4000" b="1" kern="1200">
          <a:solidFill>
            <a:srgbClr val="E6E6E6"/>
          </a:solidFill>
          <a:latin typeface="+mj-lt"/>
          <a:ea typeface="+mj-ea"/>
          <a:cs typeface="+mj-cs"/>
        </a:defRPr>
      </a:lvl1pPr>
    </p:titleStyle>
    <p:bodyStyle>
      <a:lvl1pPr marL="548534" indent="-548534" algn="l" defTabSz="146275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8489" indent="-457113" algn="l" defTabSz="1462756"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446" indent="-365690" algn="l" defTabSz="146275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9824"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91200"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2578"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3955"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5335"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6712" indent="-365690" algn="l" defTabSz="146275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756" rtl="0" eaLnBrk="1" latinLnBrk="0" hangingPunct="1">
        <a:defRPr sz="2900" kern="1200">
          <a:solidFill>
            <a:schemeClr val="tx1"/>
          </a:solidFill>
          <a:latin typeface="+mn-lt"/>
          <a:ea typeface="+mn-ea"/>
          <a:cs typeface="+mn-cs"/>
        </a:defRPr>
      </a:lvl1pPr>
      <a:lvl2pPr marL="731378" algn="l" defTabSz="1462756" rtl="0" eaLnBrk="1" latinLnBrk="0" hangingPunct="1">
        <a:defRPr sz="2900" kern="1200">
          <a:solidFill>
            <a:schemeClr val="tx1"/>
          </a:solidFill>
          <a:latin typeface="+mn-lt"/>
          <a:ea typeface="+mn-ea"/>
          <a:cs typeface="+mn-cs"/>
        </a:defRPr>
      </a:lvl2pPr>
      <a:lvl3pPr marL="1462756" algn="l" defTabSz="1462756" rtl="0" eaLnBrk="1" latinLnBrk="0" hangingPunct="1">
        <a:defRPr sz="2900" kern="1200">
          <a:solidFill>
            <a:schemeClr val="tx1"/>
          </a:solidFill>
          <a:latin typeface="+mn-lt"/>
          <a:ea typeface="+mn-ea"/>
          <a:cs typeface="+mn-cs"/>
        </a:defRPr>
      </a:lvl3pPr>
      <a:lvl4pPr marL="2194135" algn="l" defTabSz="1462756" rtl="0" eaLnBrk="1" latinLnBrk="0" hangingPunct="1">
        <a:defRPr sz="2900" kern="1200">
          <a:solidFill>
            <a:schemeClr val="tx1"/>
          </a:solidFill>
          <a:latin typeface="+mn-lt"/>
          <a:ea typeface="+mn-ea"/>
          <a:cs typeface="+mn-cs"/>
        </a:defRPr>
      </a:lvl4pPr>
      <a:lvl5pPr marL="2925511" algn="l" defTabSz="1462756" rtl="0" eaLnBrk="1" latinLnBrk="0" hangingPunct="1">
        <a:defRPr sz="2900" kern="1200">
          <a:solidFill>
            <a:schemeClr val="tx1"/>
          </a:solidFill>
          <a:latin typeface="+mn-lt"/>
          <a:ea typeface="+mn-ea"/>
          <a:cs typeface="+mn-cs"/>
        </a:defRPr>
      </a:lvl5pPr>
      <a:lvl6pPr marL="3656892" algn="l" defTabSz="1462756" rtl="0" eaLnBrk="1" latinLnBrk="0" hangingPunct="1">
        <a:defRPr sz="2900" kern="1200">
          <a:solidFill>
            <a:schemeClr val="tx1"/>
          </a:solidFill>
          <a:latin typeface="+mn-lt"/>
          <a:ea typeface="+mn-ea"/>
          <a:cs typeface="+mn-cs"/>
        </a:defRPr>
      </a:lvl6pPr>
      <a:lvl7pPr marL="4388268" algn="l" defTabSz="1462756" rtl="0" eaLnBrk="1" latinLnBrk="0" hangingPunct="1">
        <a:defRPr sz="2900" kern="1200">
          <a:solidFill>
            <a:schemeClr val="tx1"/>
          </a:solidFill>
          <a:latin typeface="+mn-lt"/>
          <a:ea typeface="+mn-ea"/>
          <a:cs typeface="+mn-cs"/>
        </a:defRPr>
      </a:lvl7pPr>
      <a:lvl8pPr marL="5119646" algn="l" defTabSz="1462756" rtl="0" eaLnBrk="1" latinLnBrk="0" hangingPunct="1">
        <a:defRPr sz="2900" kern="1200">
          <a:solidFill>
            <a:schemeClr val="tx1"/>
          </a:solidFill>
          <a:latin typeface="+mn-lt"/>
          <a:ea typeface="+mn-ea"/>
          <a:cs typeface="+mn-cs"/>
        </a:defRPr>
      </a:lvl8pPr>
      <a:lvl9pPr marL="5851024" algn="l" defTabSz="1462756"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81818"/>
            </a:gs>
            <a:gs pos="50000">
              <a:srgbClr val="181818"/>
            </a:gs>
            <a:gs pos="100000">
              <a:srgbClr val="1D2E48"/>
            </a:gs>
          </a:gsLst>
          <a:lin ang="5400000"/>
        </a:gradFill>
        <a:effectLst/>
      </p:bgPr>
    </p:bg>
    <p:spTree>
      <p:nvGrpSpPr>
        <p:cNvPr id="1" name=""/>
        <p:cNvGrpSpPr/>
        <p:nvPr/>
      </p:nvGrpSpPr>
      <p:grpSpPr>
        <a:xfrm>
          <a:off x="0" y="0"/>
          <a:ext cx="0" cy="0"/>
          <a:chOff x="0" y="0"/>
          <a:chExt cx="0" cy="0"/>
        </a:xfrm>
      </p:grpSpPr>
      <p:pic>
        <p:nvPicPr>
          <p:cNvPr id="3" name="Picture 6" descr="home_page3.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14630400" cy="8229600"/>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5" name="Rectangle 4"/>
          <p:cNvSpPr/>
          <p:nvPr/>
        </p:nvSpPr>
        <p:spPr>
          <a:xfrm>
            <a:off x="0" y="0"/>
            <a:ext cx="14630400" cy="82296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81" tIns="43641" rIns="87281" bIns="43641" anchor="ctr"/>
          <a:lstStyle/>
          <a:p>
            <a:pPr>
              <a:defRPr/>
            </a:pPr>
            <a:endParaRPr lang="en-US" sz="1800" dirty="0" err="1">
              <a:solidFill>
                <a:prstClr val="black"/>
              </a:solidFill>
              <a:latin typeface="Calibri"/>
            </a:endParaRPr>
          </a:p>
        </p:txBody>
      </p:sp>
      <p:sp>
        <p:nvSpPr>
          <p:cNvPr id="1028" name="Title Placeholder 3"/>
          <p:cNvSpPr>
            <a:spLocks noGrp="1" noChangeArrowheads="1"/>
          </p:cNvSpPr>
          <p:nvPr>
            <p:ph type="title"/>
          </p:nvPr>
        </p:nvSpPr>
        <p:spPr bwMode="auto">
          <a:xfrm>
            <a:off x="465139" y="0"/>
            <a:ext cx="13806487" cy="1441450"/>
          </a:xfrm>
          <a:prstGeom prst="rect">
            <a:avLst/>
          </a:prstGeom>
          <a:noFill/>
          <a:ln w="9525">
            <a:noFill/>
            <a:miter lim="800000"/>
            <a:headEnd/>
            <a:tailEnd/>
          </a:ln>
        </p:spPr>
        <p:txBody>
          <a:bodyPr vert="horz" wrap="square" lIns="124668" tIns="62336" rIns="124668" bIns="62336"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Lst>
  <p:hf hdr="0" ftr="0" dt="0"/>
  <p:txStyles>
    <p:titleStyle>
      <a:lvl1pPr algn="l" defTabSz="1395593" rtl="0" eaLnBrk="0" fontAlgn="base" hangingPunct="0">
        <a:spcBef>
          <a:spcPct val="0"/>
        </a:spcBef>
        <a:spcAft>
          <a:spcPct val="0"/>
        </a:spcAft>
        <a:defRPr sz="4600" b="1" kern="1200">
          <a:solidFill>
            <a:schemeClr val="bg1"/>
          </a:solidFill>
          <a:latin typeface="Calibri" pitchFamily="34" charset="0"/>
          <a:ea typeface="+mj-ea"/>
          <a:cs typeface="Calibri" pitchFamily="34" charset="0"/>
        </a:defRPr>
      </a:lvl1pPr>
      <a:lvl2pPr algn="l" defTabSz="1395593" rtl="0" eaLnBrk="0" fontAlgn="base" hangingPunct="0">
        <a:spcBef>
          <a:spcPct val="0"/>
        </a:spcBef>
        <a:spcAft>
          <a:spcPct val="0"/>
        </a:spcAft>
        <a:defRPr sz="4600" b="1">
          <a:solidFill>
            <a:schemeClr val="bg1"/>
          </a:solidFill>
          <a:latin typeface="Calibri" pitchFamily="34" charset="0"/>
        </a:defRPr>
      </a:lvl2pPr>
      <a:lvl3pPr algn="l" defTabSz="1395593" rtl="0" eaLnBrk="0" fontAlgn="base" hangingPunct="0">
        <a:spcBef>
          <a:spcPct val="0"/>
        </a:spcBef>
        <a:spcAft>
          <a:spcPct val="0"/>
        </a:spcAft>
        <a:defRPr sz="4600" b="1">
          <a:solidFill>
            <a:schemeClr val="bg1"/>
          </a:solidFill>
          <a:latin typeface="Calibri" pitchFamily="34" charset="0"/>
        </a:defRPr>
      </a:lvl3pPr>
      <a:lvl4pPr algn="l" defTabSz="1395593" rtl="0" eaLnBrk="0" fontAlgn="base" hangingPunct="0">
        <a:spcBef>
          <a:spcPct val="0"/>
        </a:spcBef>
        <a:spcAft>
          <a:spcPct val="0"/>
        </a:spcAft>
        <a:defRPr sz="4600" b="1">
          <a:solidFill>
            <a:schemeClr val="bg1"/>
          </a:solidFill>
          <a:latin typeface="Calibri" pitchFamily="34" charset="0"/>
        </a:defRPr>
      </a:lvl4pPr>
      <a:lvl5pPr algn="l" defTabSz="1395593" rtl="0" eaLnBrk="0" fontAlgn="base" hangingPunct="0">
        <a:spcBef>
          <a:spcPct val="0"/>
        </a:spcBef>
        <a:spcAft>
          <a:spcPct val="0"/>
        </a:spcAft>
        <a:defRPr sz="4600" b="1">
          <a:solidFill>
            <a:schemeClr val="bg1"/>
          </a:solidFill>
          <a:latin typeface="Calibri" pitchFamily="34" charset="0"/>
        </a:defRPr>
      </a:lvl5pPr>
      <a:lvl6pPr marL="436407" algn="l" defTabSz="1395593" rtl="0" fontAlgn="base">
        <a:spcBef>
          <a:spcPct val="0"/>
        </a:spcBef>
        <a:spcAft>
          <a:spcPct val="0"/>
        </a:spcAft>
        <a:defRPr sz="4600" b="1">
          <a:solidFill>
            <a:schemeClr val="bg1"/>
          </a:solidFill>
          <a:latin typeface="Calibri" pitchFamily="34" charset="0"/>
        </a:defRPr>
      </a:lvl6pPr>
      <a:lvl7pPr marL="872813" algn="l" defTabSz="1395593" rtl="0" fontAlgn="base">
        <a:spcBef>
          <a:spcPct val="0"/>
        </a:spcBef>
        <a:spcAft>
          <a:spcPct val="0"/>
        </a:spcAft>
        <a:defRPr sz="4600" b="1">
          <a:solidFill>
            <a:schemeClr val="bg1"/>
          </a:solidFill>
          <a:latin typeface="Calibri" pitchFamily="34" charset="0"/>
        </a:defRPr>
      </a:lvl7pPr>
      <a:lvl8pPr marL="1309220" algn="l" defTabSz="1395593" rtl="0" fontAlgn="base">
        <a:spcBef>
          <a:spcPct val="0"/>
        </a:spcBef>
        <a:spcAft>
          <a:spcPct val="0"/>
        </a:spcAft>
        <a:defRPr sz="4600" b="1">
          <a:solidFill>
            <a:schemeClr val="bg1"/>
          </a:solidFill>
          <a:latin typeface="Calibri" pitchFamily="34" charset="0"/>
        </a:defRPr>
      </a:lvl8pPr>
      <a:lvl9pPr marL="1745626" algn="l" defTabSz="1395593" rtl="0" fontAlgn="base">
        <a:spcBef>
          <a:spcPct val="0"/>
        </a:spcBef>
        <a:spcAft>
          <a:spcPct val="0"/>
        </a:spcAft>
        <a:defRPr sz="4600" b="1">
          <a:solidFill>
            <a:schemeClr val="bg1"/>
          </a:solidFill>
          <a:latin typeface="Calibri" pitchFamily="34" charset="0"/>
        </a:defRPr>
      </a:lvl9pPr>
    </p:titleStyle>
    <p:bodyStyle>
      <a:lvl1pPr marL="522780" indent="-522780" algn="l" defTabSz="1395593" rtl="0" eaLnBrk="0" fontAlgn="base" hangingPunct="0">
        <a:spcBef>
          <a:spcPct val="20000"/>
        </a:spcBef>
        <a:spcAft>
          <a:spcPct val="0"/>
        </a:spcAft>
        <a:buFont typeface="Arial" charset="0"/>
        <a:buChar char="•"/>
        <a:defRPr sz="4900" kern="1200">
          <a:solidFill>
            <a:schemeClr val="tx1"/>
          </a:solidFill>
          <a:latin typeface="+mn-lt"/>
          <a:ea typeface="+mn-ea"/>
          <a:cs typeface="+mn-cs"/>
        </a:defRPr>
      </a:lvl1pPr>
      <a:lvl2pPr marL="1133445" indent="-434892" algn="l" defTabSz="1395593" rtl="0" eaLnBrk="0" fontAlgn="base" hangingPunct="0">
        <a:spcBef>
          <a:spcPct val="20000"/>
        </a:spcBef>
        <a:spcAft>
          <a:spcPct val="0"/>
        </a:spcAft>
        <a:buFont typeface="Arial" charset="0"/>
        <a:buChar char="–"/>
        <a:defRPr sz="4400" kern="1200">
          <a:solidFill>
            <a:schemeClr val="tx1"/>
          </a:solidFill>
          <a:latin typeface="+mn-lt"/>
          <a:ea typeface="+mn-ea"/>
          <a:cs typeface="+mn-cs"/>
        </a:defRPr>
      </a:lvl2pPr>
      <a:lvl3pPr marL="1744111" indent="-348520" algn="l" defTabSz="1395593" rtl="0" eaLnBrk="0" fontAlgn="base" hangingPunct="0">
        <a:spcBef>
          <a:spcPct val="20000"/>
        </a:spcBef>
        <a:spcAft>
          <a:spcPct val="0"/>
        </a:spcAft>
        <a:buFont typeface="Arial" charset="0"/>
        <a:buChar char="•"/>
        <a:defRPr sz="3700" kern="1200">
          <a:solidFill>
            <a:schemeClr val="tx1"/>
          </a:solidFill>
          <a:latin typeface="+mn-lt"/>
          <a:ea typeface="+mn-ea"/>
          <a:cs typeface="+mn-cs"/>
        </a:defRPr>
      </a:lvl3pPr>
      <a:lvl4pPr marL="2442664" indent="-348520" algn="l" defTabSz="1395593" rtl="0" eaLnBrk="0" fontAlgn="base" hangingPunct="0">
        <a:spcBef>
          <a:spcPct val="20000"/>
        </a:spcBef>
        <a:spcAft>
          <a:spcPct val="0"/>
        </a:spcAft>
        <a:buFont typeface="Arial" charset="0"/>
        <a:buChar char="–"/>
        <a:defRPr sz="3000" kern="1200">
          <a:solidFill>
            <a:schemeClr val="tx1"/>
          </a:solidFill>
          <a:latin typeface="+mn-lt"/>
          <a:ea typeface="+mn-ea"/>
          <a:cs typeface="+mn-cs"/>
        </a:defRPr>
      </a:lvl4pPr>
      <a:lvl5pPr marL="3141219" indent="-348520" algn="l" defTabSz="1395593" rtl="0" eaLnBrk="0" fontAlgn="base" hangingPunct="0">
        <a:spcBef>
          <a:spcPct val="20000"/>
        </a:spcBef>
        <a:spcAft>
          <a:spcPct val="0"/>
        </a:spcAft>
        <a:buFont typeface="Arial" charset="0"/>
        <a:buChar char="»"/>
        <a:defRPr sz="3000" kern="1200">
          <a:solidFill>
            <a:schemeClr val="tx1"/>
          </a:solidFill>
          <a:latin typeface="+mn-lt"/>
          <a:ea typeface="+mn-ea"/>
          <a:cs typeface="+mn-cs"/>
        </a:defRPr>
      </a:lvl5pPr>
      <a:lvl6pPr marL="3840185" indent="-349108" algn="l" defTabSz="139643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538400" indent="-349108" algn="l" defTabSz="139643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236617" indent="-349108" algn="l" defTabSz="139643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934833" indent="-349108" algn="l" defTabSz="139643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96430" rtl="0" eaLnBrk="1" latinLnBrk="0" hangingPunct="1">
        <a:defRPr sz="2700" kern="1200">
          <a:solidFill>
            <a:schemeClr val="tx1"/>
          </a:solidFill>
          <a:latin typeface="+mn-lt"/>
          <a:ea typeface="+mn-ea"/>
          <a:cs typeface="+mn-cs"/>
        </a:defRPr>
      </a:lvl1pPr>
      <a:lvl2pPr marL="698215" algn="l" defTabSz="1396430" rtl="0" eaLnBrk="1" latinLnBrk="0" hangingPunct="1">
        <a:defRPr sz="2700" kern="1200">
          <a:solidFill>
            <a:schemeClr val="tx1"/>
          </a:solidFill>
          <a:latin typeface="+mn-lt"/>
          <a:ea typeface="+mn-ea"/>
          <a:cs typeface="+mn-cs"/>
        </a:defRPr>
      </a:lvl2pPr>
      <a:lvl3pPr marL="1396430" algn="l" defTabSz="1396430" rtl="0" eaLnBrk="1" latinLnBrk="0" hangingPunct="1">
        <a:defRPr sz="2700" kern="1200">
          <a:solidFill>
            <a:schemeClr val="tx1"/>
          </a:solidFill>
          <a:latin typeface="+mn-lt"/>
          <a:ea typeface="+mn-ea"/>
          <a:cs typeface="+mn-cs"/>
        </a:defRPr>
      </a:lvl3pPr>
      <a:lvl4pPr marL="2094648" algn="l" defTabSz="1396430" rtl="0" eaLnBrk="1" latinLnBrk="0" hangingPunct="1">
        <a:defRPr sz="2700" kern="1200">
          <a:solidFill>
            <a:schemeClr val="tx1"/>
          </a:solidFill>
          <a:latin typeface="+mn-lt"/>
          <a:ea typeface="+mn-ea"/>
          <a:cs typeface="+mn-cs"/>
        </a:defRPr>
      </a:lvl4pPr>
      <a:lvl5pPr marL="2792863" algn="l" defTabSz="1396430" rtl="0" eaLnBrk="1" latinLnBrk="0" hangingPunct="1">
        <a:defRPr sz="2700" kern="1200">
          <a:solidFill>
            <a:schemeClr val="tx1"/>
          </a:solidFill>
          <a:latin typeface="+mn-lt"/>
          <a:ea typeface="+mn-ea"/>
          <a:cs typeface="+mn-cs"/>
        </a:defRPr>
      </a:lvl5pPr>
      <a:lvl6pPr marL="3491079" algn="l" defTabSz="1396430" rtl="0" eaLnBrk="1" latinLnBrk="0" hangingPunct="1">
        <a:defRPr sz="2700" kern="1200">
          <a:solidFill>
            <a:schemeClr val="tx1"/>
          </a:solidFill>
          <a:latin typeface="+mn-lt"/>
          <a:ea typeface="+mn-ea"/>
          <a:cs typeface="+mn-cs"/>
        </a:defRPr>
      </a:lvl6pPr>
      <a:lvl7pPr marL="4189294" algn="l" defTabSz="1396430" rtl="0" eaLnBrk="1" latinLnBrk="0" hangingPunct="1">
        <a:defRPr sz="2700" kern="1200">
          <a:solidFill>
            <a:schemeClr val="tx1"/>
          </a:solidFill>
          <a:latin typeface="+mn-lt"/>
          <a:ea typeface="+mn-ea"/>
          <a:cs typeface="+mn-cs"/>
        </a:defRPr>
      </a:lvl7pPr>
      <a:lvl8pPr marL="4887509" algn="l" defTabSz="1396430" rtl="0" eaLnBrk="1" latinLnBrk="0" hangingPunct="1">
        <a:defRPr sz="2700" kern="1200">
          <a:solidFill>
            <a:schemeClr val="tx1"/>
          </a:solidFill>
          <a:latin typeface="+mn-lt"/>
          <a:ea typeface="+mn-ea"/>
          <a:cs typeface="+mn-cs"/>
        </a:defRPr>
      </a:lvl8pPr>
      <a:lvl9pPr marL="5585724" algn="l" defTabSz="139643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tu.org/nl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etman.Grimm\Pictures\Photo Contest Voting\Fish\#10.jpg"/>
          <p:cNvPicPr>
            <a:picLocks noChangeAspect="1" noChangeArrowheads="1"/>
          </p:cNvPicPr>
          <p:nvPr/>
        </p:nvPicPr>
        <p:blipFill>
          <a:blip r:embed="rId3"/>
          <a:srcRect t="3794" b="13506"/>
          <a:stretch>
            <a:fillRect/>
          </a:stretch>
        </p:blipFill>
        <p:spPr bwMode="auto">
          <a:xfrm>
            <a:off x="0" y="0"/>
            <a:ext cx="14630400" cy="8229600"/>
          </a:xfrm>
          <a:prstGeom prst="rect">
            <a:avLst/>
          </a:prstGeom>
          <a:noFill/>
        </p:spPr>
      </p:pic>
      <p:sp>
        <p:nvSpPr>
          <p:cNvPr id="12" name="TextBox 11"/>
          <p:cNvSpPr txBox="1"/>
          <p:nvPr/>
        </p:nvSpPr>
        <p:spPr>
          <a:xfrm>
            <a:off x="1515981" y="-1227221"/>
            <a:ext cx="11766884" cy="984871"/>
          </a:xfrm>
          <a:prstGeom prst="rect">
            <a:avLst/>
          </a:prstGeom>
          <a:noFill/>
        </p:spPr>
        <p:txBody>
          <a:bodyPr wrap="square" lIns="91427" tIns="45713" rIns="91427" bIns="45713" rtlCol="0">
            <a:spAutoFit/>
          </a:bodyPr>
          <a:lstStyle/>
          <a:p>
            <a:pPr>
              <a:spcBef>
                <a:spcPts val="600"/>
              </a:spcBef>
            </a:pPr>
            <a:r>
              <a:rPr lang="en-US" sz="2900" b="1" dirty="0">
                <a:solidFill>
                  <a:schemeClr val="accent6"/>
                </a:solidFill>
                <a:latin typeface="Calibri" pitchFamily="34" charset="0"/>
                <a:cs typeface="Calibri" pitchFamily="34" charset="0"/>
              </a:rPr>
              <a:t>Title option (choose one and delete the other title pages; or choose your own content relevant picture)</a:t>
            </a:r>
          </a:p>
        </p:txBody>
      </p:sp>
      <p:sp>
        <p:nvSpPr>
          <p:cNvPr id="10" name="Rectangle 9"/>
          <p:cNvSpPr/>
          <p:nvPr/>
        </p:nvSpPr>
        <p:spPr>
          <a:xfrm>
            <a:off x="0" y="5943600"/>
            <a:ext cx="14630400" cy="2286000"/>
          </a:xfrm>
          <a:prstGeom prst="rect">
            <a:avLst/>
          </a:prstGeom>
          <a:gradFill flip="none" rotWithShape="1">
            <a:gsLst>
              <a:gs pos="0">
                <a:schemeClr val="bg1">
                  <a:alpha val="80000"/>
                </a:schemeClr>
              </a:gs>
              <a:gs pos="45000">
                <a:schemeClr val="bg1">
                  <a:alpha val="90000"/>
                </a:schemeClr>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l"/>
            <a:endParaRPr lang="en-US" sz="1800" dirty="0" err="1">
              <a:solidFill>
                <a:schemeClr val="tx1"/>
              </a:solidFill>
            </a:endParaRPr>
          </a:p>
        </p:txBody>
      </p:sp>
      <p:sp>
        <p:nvSpPr>
          <p:cNvPr id="11" name="Title 2"/>
          <p:cNvSpPr txBox="1">
            <a:spLocks/>
          </p:cNvSpPr>
          <p:nvPr/>
        </p:nvSpPr>
        <p:spPr bwMode="auto">
          <a:xfrm>
            <a:off x="1857003" y="3"/>
            <a:ext cx="11064913" cy="1419726"/>
          </a:xfrm>
          <a:prstGeom prst="rect">
            <a:avLst/>
          </a:prstGeom>
          <a:noFill/>
          <a:ln w="9525">
            <a:noFill/>
            <a:miter lim="800000"/>
            <a:headEnd/>
            <a:tailEnd/>
          </a:ln>
        </p:spPr>
        <p:txBody>
          <a:bodyPr vert="horz" wrap="square" lIns="130589" tIns="65295" rIns="130589" bIns="65295" numCol="1" anchor="b" anchorCtr="0" compatLnSpc="1">
            <a:prstTxWarp prst="textNoShape">
              <a:avLst/>
            </a:prstTxWarp>
          </a:bodyPr>
          <a:lstStyle/>
          <a:p>
            <a:pPr algn="ctr" defTabSz="1462756" fontAlgn="auto">
              <a:spcAft>
                <a:spcPts val="0"/>
              </a:spcAft>
              <a:defRPr/>
            </a:pPr>
            <a:r>
              <a:rPr lang="en-US" sz="6500" b="1" dirty="0" smtClean="0">
                <a:solidFill>
                  <a:srgbClr val="FFFF00"/>
                </a:solidFill>
                <a:latin typeface="Calibri" pitchFamily="34" charset="0"/>
                <a:ea typeface="+mj-ea"/>
                <a:cs typeface="Calibri" pitchFamily="34" charset="0"/>
              </a:rPr>
              <a:t>TROUT UNLIMITED</a:t>
            </a:r>
            <a:endParaRPr lang="en-US" sz="6500" b="1" dirty="0">
              <a:solidFill>
                <a:srgbClr val="FFFF00"/>
              </a:solidFill>
              <a:latin typeface="Calibri" pitchFamily="34" charset="0"/>
              <a:ea typeface="+mj-ea"/>
              <a:cs typeface="Calibri" pitchFamily="34" charset="0"/>
            </a:endParaRPr>
          </a:p>
        </p:txBody>
      </p:sp>
      <p:sp>
        <p:nvSpPr>
          <p:cNvPr id="13" name="Title 2"/>
          <p:cNvSpPr txBox="1">
            <a:spLocks/>
          </p:cNvSpPr>
          <p:nvPr/>
        </p:nvSpPr>
        <p:spPr bwMode="auto">
          <a:xfrm>
            <a:off x="658638" y="5491436"/>
            <a:ext cx="11766884" cy="1094797"/>
          </a:xfrm>
          <a:prstGeom prst="rect">
            <a:avLst/>
          </a:prstGeom>
          <a:noFill/>
          <a:ln w="9525">
            <a:noFill/>
            <a:miter lim="800000"/>
            <a:headEnd/>
            <a:tailEnd/>
          </a:ln>
        </p:spPr>
        <p:txBody>
          <a:bodyPr vert="horz" wrap="square" lIns="130589" tIns="65295" rIns="130589" bIns="65295" numCol="1" anchor="b" anchorCtr="0" compatLnSpc="1">
            <a:prstTxWarp prst="textNoShape">
              <a:avLst/>
            </a:prstTxWarp>
          </a:bodyPr>
          <a:lstStyle/>
          <a:p>
            <a:pPr algn="ctr" defTabSz="1462756" fontAlgn="auto">
              <a:spcAft>
                <a:spcPts val="0"/>
              </a:spcAft>
              <a:defRPr/>
            </a:pPr>
            <a:endParaRPr lang="en-US" sz="6500" b="1" dirty="0">
              <a:solidFill>
                <a:srgbClr val="FFFF00"/>
              </a:solidFill>
              <a:latin typeface="Calibri" pitchFamily="34" charset="0"/>
              <a:ea typeface="+mj-ea"/>
              <a:cs typeface="Calibri" pitchFamily="34" charset="0"/>
            </a:endParaRPr>
          </a:p>
        </p:txBody>
      </p:sp>
      <p:grpSp>
        <p:nvGrpSpPr>
          <p:cNvPr id="14" name="Group 13"/>
          <p:cNvGrpSpPr/>
          <p:nvPr/>
        </p:nvGrpSpPr>
        <p:grpSpPr>
          <a:xfrm>
            <a:off x="2" y="7315200"/>
            <a:ext cx="2891719" cy="914400"/>
            <a:chOff x="0" y="7315200"/>
            <a:chExt cx="2891719" cy="914400"/>
          </a:xfrm>
        </p:grpSpPr>
        <p:pic>
          <p:nvPicPr>
            <p:cNvPr id="15" name="Picture 2" descr="C:\Users\Dietman.Grimm\Pictures\TULOGO_2C_150X217_basic logo.GIF"/>
            <p:cNvPicPr>
              <a:picLocks noChangeAspect="1" noChangeArrowheads="1"/>
            </p:cNvPicPr>
            <p:nvPr/>
          </p:nvPicPr>
          <p:blipFill>
            <a:blip r:embed="rId4">
              <a:clrChange>
                <a:clrFrom>
                  <a:srgbClr val="FFFFFF"/>
                </a:clrFrom>
                <a:clrTo>
                  <a:srgbClr val="FFFFFF">
                    <a:alpha val="0"/>
                  </a:srgbClr>
                </a:clrTo>
              </a:clrChange>
            </a:blip>
            <a:srcRect t="67114" b="3875"/>
            <a:stretch>
              <a:fillRect/>
            </a:stretch>
          </p:blipFill>
          <p:spPr bwMode="auto">
            <a:xfrm>
              <a:off x="822287" y="7340600"/>
              <a:ext cx="2069432" cy="868530"/>
            </a:xfrm>
            <a:prstGeom prst="rect">
              <a:avLst/>
            </a:prstGeom>
            <a:noFill/>
          </p:spPr>
        </p:pic>
        <p:pic>
          <p:nvPicPr>
            <p:cNvPr id="16" name="Picture 2" descr="C:\Users\Dietman.Grimm\Pictures\TULOGO_2C_150X217_basic logo.GIF"/>
            <p:cNvPicPr>
              <a:picLocks noChangeAspect="1" noChangeArrowheads="1"/>
            </p:cNvPicPr>
            <p:nvPr/>
          </p:nvPicPr>
          <p:blipFill>
            <a:blip r:embed="rId4">
              <a:clrChange>
                <a:clrFrom>
                  <a:srgbClr val="FFFFFF"/>
                </a:clrFrom>
                <a:clrTo>
                  <a:srgbClr val="FFFFFF">
                    <a:alpha val="0"/>
                  </a:srgbClr>
                </a:clrTo>
              </a:clrChange>
            </a:blip>
            <a:srcRect t="3223" b="32955"/>
            <a:stretch>
              <a:fillRect/>
            </a:stretch>
          </p:blipFill>
          <p:spPr bwMode="auto">
            <a:xfrm>
              <a:off x="0" y="7315200"/>
              <a:ext cx="990371" cy="914400"/>
            </a:xfrm>
            <a:prstGeom prst="rect">
              <a:avLst/>
            </a:prstGeom>
            <a:noFill/>
          </p:spPr>
        </p:pic>
      </p:grpSp>
      <p:sp>
        <p:nvSpPr>
          <p:cNvPr id="2" name="TextBox 1"/>
          <p:cNvSpPr txBox="1"/>
          <p:nvPr/>
        </p:nvSpPr>
        <p:spPr>
          <a:xfrm>
            <a:off x="1397152" y="2698230"/>
            <a:ext cx="12034556" cy="1092593"/>
          </a:xfrm>
          <a:prstGeom prst="rect">
            <a:avLst/>
          </a:prstGeom>
          <a:noFill/>
        </p:spPr>
        <p:txBody>
          <a:bodyPr wrap="square" lIns="91427" tIns="45713" rIns="91427" bIns="45713" rtlCol="0">
            <a:spAutoFit/>
          </a:bodyPr>
          <a:lstStyle/>
          <a:p>
            <a:pPr algn="ctr">
              <a:spcBef>
                <a:spcPts val="600"/>
              </a:spcBef>
            </a:pPr>
            <a:r>
              <a:rPr lang="en-US" sz="6500" b="1" dirty="0">
                <a:solidFill>
                  <a:srgbClr val="FFFF00"/>
                </a:solidFill>
                <a:latin typeface="+mj-lt"/>
              </a:rPr>
              <a:t>NATIONAL LEADERSHIP COUNCIL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FFFF00"/>
                </a:solidFill>
              </a:rPr>
              <a:t>Proposed NLC Workgroups</a:t>
            </a:r>
            <a:endParaRPr lang="en-US" sz="6000" dirty="0">
              <a:solidFill>
                <a:srgbClr val="FFFF00"/>
              </a:solidFill>
            </a:endParaRPr>
          </a:p>
        </p:txBody>
      </p:sp>
      <p:sp>
        <p:nvSpPr>
          <p:cNvPr id="3" name="Text Placeholder 2"/>
          <p:cNvSpPr>
            <a:spLocks noGrp="1"/>
          </p:cNvSpPr>
          <p:nvPr>
            <p:ph type="body" sz="quarter" idx="11"/>
          </p:nvPr>
        </p:nvSpPr>
        <p:spPr/>
        <p:txBody>
          <a:bodyPr/>
          <a:lstStyle/>
          <a:p>
            <a:r>
              <a:rPr lang="en-US" sz="5400" dirty="0" err="1" smtClean="0">
                <a:solidFill>
                  <a:srgbClr val="FFFF00"/>
                </a:solidFill>
              </a:rPr>
              <a:t>Tailwaters</a:t>
            </a:r>
            <a:endParaRPr lang="en-US" sz="5400" dirty="0" smtClean="0">
              <a:solidFill>
                <a:srgbClr val="FFFF00"/>
              </a:solidFill>
            </a:endParaRPr>
          </a:p>
          <a:p>
            <a:r>
              <a:rPr lang="en-US" sz="5400" dirty="0" smtClean="0">
                <a:solidFill>
                  <a:srgbClr val="FFFF00"/>
                </a:solidFill>
              </a:rPr>
              <a:t>Vacuum dredge mining (ad hoc)</a:t>
            </a:r>
            <a:endParaRPr lang="en-US" sz="5400" dirty="0">
              <a:solidFill>
                <a:srgbClr val="FFFF00"/>
              </a:solidFill>
            </a:endParaRPr>
          </a:p>
        </p:txBody>
      </p:sp>
    </p:spTree>
    <p:extLst>
      <p:ext uri="{BB962C8B-B14F-4D97-AF65-F5344CB8AC3E}">
        <p14:creationId xmlns:p14="http://schemas.microsoft.com/office/powerpoint/2010/main" val="399858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FFFF00"/>
                </a:solidFill>
              </a:rPr>
              <a:t>Workgroups that might be moved to a regional focus</a:t>
            </a:r>
            <a:endParaRPr lang="en-US" sz="6000" dirty="0">
              <a:solidFill>
                <a:srgbClr val="FFFF00"/>
              </a:solidFill>
            </a:endParaRPr>
          </a:p>
        </p:txBody>
      </p:sp>
      <p:sp>
        <p:nvSpPr>
          <p:cNvPr id="3" name="Text Placeholder 2"/>
          <p:cNvSpPr>
            <a:spLocks noGrp="1"/>
          </p:cNvSpPr>
          <p:nvPr>
            <p:ph type="body" sz="quarter" idx="11"/>
          </p:nvPr>
        </p:nvSpPr>
        <p:spPr/>
        <p:txBody>
          <a:bodyPr/>
          <a:lstStyle/>
          <a:p>
            <a:r>
              <a:rPr lang="en-US" sz="5400" dirty="0" smtClean="0">
                <a:solidFill>
                  <a:srgbClr val="FFFF00"/>
                </a:solidFill>
              </a:rPr>
              <a:t>Delaware River</a:t>
            </a:r>
          </a:p>
          <a:p>
            <a:r>
              <a:rPr lang="en-US" sz="5400" dirty="0" smtClean="0">
                <a:solidFill>
                  <a:srgbClr val="FFFF00"/>
                </a:solidFill>
              </a:rPr>
              <a:t>Great Lakes</a:t>
            </a:r>
          </a:p>
          <a:p>
            <a:r>
              <a:rPr lang="en-US" sz="5400" dirty="0" smtClean="0">
                <a:solidFill>
                  <a:srgbClr val="FFFF00"/>
                </a:solidFill>
              </a:rPr>
              <a:t>TUDARE</a:t>
            </a:r>
          </a:p>
          <a:p>
            <a:r>
              <a:rPr lang="en-US" sz="5400" dirty="0" smtClean="0">
                <a:solidFill>
                  <a:srgbClr val="FFFF00"/>
                </a:solidFill>
              </a:rPr>
              <a:t>Western Native Trout</a:t>
            </a:r>
            <a:endParaRPr lang="en-US" sz="5400" dirty="0">
              <a:solidFill>
                <a:srgbClr val="FFFF00"/>
              </a:solidFill>
            </a:endParaRPr>
          </a:p>
        </p:txBody>
      </p:sp>
    </p:spTree>
    <p:extLst>
      <p:ext uri="{BB962C8B-B14F-4D97-AF65-F5344CB8AC3E}">
        <p14:creationId xmlns:p14="http://schemas.microsoft.com/office/powerpoint/2010/main" val="210554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To Find Out More about the NLC</a:t>
            </a:r>
            <a:endParaRPr lang="en-US" dirty="0">
              <a:solidFill>
                <a:srgbClr val="FFFF00"/>
              </a:solidFill>
            </a:endParaRPr>
          </a:p>
        </p:txBody>
      </p:sp>
      <p:sp>
        <p:nvSpPr>
          <p:cNvPr id="3" name="Text Placeholder 2"/>
          <p:cNvSpPr>
            <a:spLocks noGrp="1"/>
          </p:cNvSpPr>
          <p:nvPr>
            <p:ph type="body" sz="quarter" idx="11"/>
          </p:nvPr>
        </p:nvSpPr>
        <p:spPr/>
        <p:txBody>
          <a:bodyPr/>
          <a:lstStyle/>
          <a:p>
            <a:r>
              <a:rPr lang="en-US" sz="4800" dirty="0"/>
              <a:t>Go to </a:t>
            </a:r>
            <a:r>
              <a:rPr lang="en-US" sz="4800" dirty="0">
                <a:solidFill>
                  <a:srgbClr val="FFFF00"/>
                </a:solidFill>
                <a:hlinkClick r:id="rId2"/>
              </a:rPr>
              <a:t>www.tu.org/nlc</a:t>
            </a:r>
            <a:endParaRPr lang="en-US" sz="4800" dirty="0">
              <a:solidFill>
                <a:srgbClr val="FFFF00"/>
              </a:solidFill>
            </a:endParaRPr>
          </a:p>
          <a:p>
            <a:endParaRPr lang="en-US" dirty="0"/>
          </a:p>
        </p:txBody>
      </p:sp>
    </p:spTree>
    <p:extLst>
      <p:ext uri="{BB962C8B-B14F-4D97-AF65-F5344CB8AC3E}">
        <p14:creationId xmlns:p14="http://schemas.microsoft.com/office/powerpoint/2010/main" val="3621844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WHAT IS TROUT UNLIMITED?</a:t>
            </a:r>
            <a:endParaRPr lang="en-US" dirty="0">
              <a:solidFill>
                <a:srgbClr val="FFFF00"/>
              </a:solidFill>
            </a:endParaRPr>
          </a:p>
        </p:txBody>
      </p:sp>
      <p:sp>
        <p:nvSpPr>
          <p:cNvPr id="3" name="Text Placeholder 2"/>
          <p:cNvSpPr>
            <a:spLocks noGrp="1"/>
          </p:cNvSpPr>
          <p:nvPr>
            <p:ph type="body" sz="quarter" idx="11"/>
          </p:nvPr>
        </p:nvSpPr>
        <p:spPr>
          <a:xfrm>
            <a:off x="2454443" y="1650682"/>
            <a:ext cx="10563726" cy="6000820"/>
          </a:xfrm>
        </p:spPr>
        <p:txBody>
          <a:bodyPr/>
          <a:lstStyle/>
          <a:p>
            <a:r>
              <a:rPr lang="en-US" sz="4000" dirty="0" smtClean="0">
                <a:solidFill>
                  <a:srgbClr val="FFFF00"/>
                </a:solidFill>
              </a:rPr>
              <a:t>150,000 Members</a:t>
            </a:r>
          </a:p>
          <a:p>
            <a:r>
              <a:rPr lang="en-US" sz="4000" dirty="0" smtClean="0">
                <a:solidFill>
                  <a:srgbClr val="FFFF00"/>
                </a:solidFill>
              </a:rPr>
              <a:t>379 Chapters</a:t>
            </a:r>
          </a:p>
          <a:p>
            <a:r>
              <a:rPr lang="en-US" sz="4000" dirty="0" smtClean="0">
                <a:solidFill>
                  <a:srgbClr val="FFFF00"/>
                </a:solidFill>
              </a:rPr>
              <a:t>35 Councils</a:t>
            </a:r>
          </a:p>
          <a:p>
            <a:r>
              <a:rPr lang="en-US" sz="4000" dirty="0" smtClean="0">
                <a:solidFill>
                  <a:srgbClr val="FFFF00"/>
                </a:solidFill>
              </a:rPr>
              <a:t>National Leadership Council – 36 Reps</a:t>
            </a:r>
          </a:p>
          <a:p>
            <a:r>
              <a:rPr lang="en-US" sz="4000" dirty="0" smtClean="0">
                <a:solidFill>
                  <a:srgbClr val="FFFF00"/>
                </a:solidFill>
              </a:rPr>
              <a:t>Board of Trustees – 33 Trustees</a:t>
            </a:r>
          </a:p>
          <a:p>
            <a:r>
              <a:rPr lang="en-US" sz="4000" dirty="0" smtClean="0">
                <a:solidFill>
                  <a:srgbClr val="FFFF00"/>
                </a:solidFill>
              </a:rPr>
              <a:t>National Staff – 214 Employees</a:t>
            </a:r>
          </a:p>
        </p:txBody>
      </p:sp>
    </p:spTree>
    <p:extLst>
      <p:ext uri="{BB962C8B-B14F-4D97-AF65-F5344CB8AC3E}">
        <p14:creationId xmlns:p14="http://schemas.microsoft.com/office/powerpoint/2010/main" val="2684717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500" dirty="0">
                <a:solidFill>
                  <a:srgbClr val="FFFF00"/>
                </a:solidFill>
              </a:rPr>
              <a:t>UNDER </a:t>
            </a:r>
            <a:r>
              <a:rPr lang="en-US" sz="6500" dirty="0" err="1">
                <a:solidFill>
                  <a:srgbClr val="FFFF00"/>
                </a:solidFill>
              </a:rPr>
              <a:t>TU’S</a:t>
            </a:r>
            <a:r>
              <a:rPr lang="en-US" sz="6500" dirty="0">
                <a:solidFill>
                  <a:srgbClr val="FFFF00"/>
                </a:solidFill>
              </a:rPr>
              <a:t> BYLAWS:</a:t>
            </a:r>
          </a:p>
        </p:txBody>
      </p:sp>
      <p:sp>
        <p:nvSpPr>
          <p:cNvPr id="3" name="Text Placeholder 2"/>
          <p:cNvSpPr>
            <a:spLocks noGrp="1"/>
          </p:cNvSpPr>
          <p:nvPr>
            <p:ph type="body" sz="quarter" idx="11"/>
          </p:nvPr>
        </p:nvSpPr>
        <p:spPr>
          <a:xfrm>
            <a:off x="2454443" y="1756610"/>
            <a:ext cx="10563726" cy="5894890"/>
          </a:xfrm>
        </p:spPr>
        <p:txBody>
          <a:bodyPr/>
          <a:lstStyle/>
          <a:p>
            <a:r>
              <a:rPr lang="en-US" sz="4000" dirty="0" smtClean="0">
                <a:solidFill>
                  <a:srgbClr val="FFFF00"/>
                </a:solidFill>
              </a:rPr>
              <a:t>BOT COMPOSED OF UP TO 32 TRUSTEES</a:t>
            </a:r>
          </a:p>
          <a:p>
            <a:pPr marL="0" indent="0">
              <a:buNone/>
            </a:pPr>
            <a:endParaRPr lang="en-US" sz="4000" dirty="0" smtClean="0">
              <a:solidFill>
                <a:srgbClr val="FFFF00"/>
              </a:solidFill>
            </a:endParaRPr>
          </a:p>
          <a:p>
            <a:r>
              <a:rPr lang="en-US" sz="4000" dirty="0" smtClean="0">
                <a:solidFill>
                  <a:srgbClr val="FFFF00"/>
                </a:solidFill>
              </a:rPr>
              <a:t>TEN “GRASSROOTS” TRUSTEES (INCL. NLC CHAIR AND NLC </a:t>
            </a:r>
            <a:r>
              <a:rPr lang="en-US" sz="4000" dirty="0" err="1" smtClean="0">
                <a:solidFill>
                  <a:srgbClr val="FFFF00"/>
                </a:solidFill>
              </a:rPr>
              <a:t>SECY</a:t>
            </a:r>
            <a:r>
              <a:rPr lang="en-US" sz="4000" dirty="0" smtClean="0">
                <a:solidFill>
                  <a:srgbClr val="FFFF00"/>
                </a:solidFill>
              </a:rPr>
              <a:t>)</a:t>
            </a:r>
          </a:p>
          <a:p>
            <a:pPr marL="0" indent="0">
              <a:buNone/>
            </a:pPr>
            <a:endParaRPr lang="en-US" sz="4000" dirty="0" smtClean="0">
              <a:solidFill>
                <a:srgbClr val="FFFF00"/>
              </a:solidFill>
            </a:endParaRPr>
          </a:p>
          <a:p>
            <a:r>
              <a:rPr lang="en-US" sz="4000" dirty="0" smtClean="0">
                <a:solidFill>
                  <a:srgbClr val="FFFF00"/>
                </a:solidFill>
              </a:rPr>
              <a:t>22 “AT LARGE” TRUSTEES</a:t>
            </a:r>
          </a:p>
          <a:p>
            <a:endParaRPr lang="en-US" dirty="0" smtClean="0"/>
          </a:p>
          <a:p>
            <a:pPr marL="0" indent="0">
              <a:buNone/>
            </a:pPr>
            <a:endParaRPr lang="en-US" dirty="0"/>
          </a:p>
        </p:txBody>
      </p:sp>
    </p:spTree>
    <p:extLst>
      <p:ext uri="{BB962C8B-B14F-4D97-AF65-F5344CB8AC3E}">
        <p14:creationId xmlns:p14="http://schemas.microsoft.com/office/powerpoint/2010/main" val="24604021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82136" y="2216414"/>
            <a:ext cx="7437120" cy="65510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30603" tIns="65303" rIns="130603" bIns="65303" anchor="ctr">
            <a:spAutoFit/>
          </a:bodyPr>
          <a:lstStyle/>
          <a:p>
            <a:pPr algn="ctr">
              <a:spcBef>
                <a:spcPct val="50000"/>
              </a:spcBef>
            </a:pPr>
            <a:r>
              <a:rPr lang="en-US" sz="3400" dirty="0">
                <a:solidFill>
                  <a:prstClr val="white"/>
                </a:solidFill>
                <a:latin typeface="Times New Roman" pitchFamily="18" charset="0"/>
              </a:rPr>
              <a:t>National Leadership Council (NLC)</a:t>
            </a:r>
          </a:p>
        </p:txBody>
      </p:sp>
      <p:sp>
        <p:nvSpPr>
          <p:cNvPr id="4" name="Text Box 4"/>
          <p:cNvSpPr txBox="1">
            <a:spLocks noChangeArrowheads="1"/>
          </p:cNvSpPr>
          <p:nvPr/>
        </p:nvSpPr>
        <p:spPr bwMode="auto">
          <a:xfrm>
            <a:off x="1235576" y="1155220"/>
            <a:ext cx="5730240" cy="65510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30603" tIns="65303" rIns="130603" bIns="65303">
            <a:spAutoFit/>
          </a:bodyPr>
          <a:lstStyle/>
          <a:p>
            <a:pPr algn="ctr">
              <a:spcBef>
                <a:spcPct val="50000"/>
              </a:spcBef>
            </a:pPr>
            <a:r>
              <a:rPr lang="en-US" sz="3400" dirty="0">
                <a:solidFill>
                  <a:prstClr val="white"/>
                </a:solidFill>
                <a:latin typeface="Times New Roman" pitchFamily="18" charset="0"/>
              </a:rPr>
              <a:t>Board of Trustees (BOT)</a:t>
            </a:r>
          </a:p>
        </p:txBody>
      </p:sp>
      <p:sp>
        <p:nvSpPr>
          <p:cNvPr id="5" name="Text Box 5"/>
          <p:cNvSpPr txBox="1">
            <a:spLocks noChangeArrowheads="1"/>
          </p:cNvSpPr>
          <p:nvPr/>
        </p:nvSpPr>
        <p:spPr bwMode="auto">
          <a:xfrm>
            <a:off x="2942456" y="3361212"/>
            <a:ext cx="2072640" cy="655102"/>
          </a:xfrm>
          <a:prstGeom prst="rect">
            <a:avLst/>
          </a:prstGeom>
          <a:ln w="76200">
            <a:noFill/>
            <a:headEnd/>
            <a:tailEnd/>
          </a:ln>
        </p:spPr>
        <p:style>
          <a:lnRef idx="1">
            <a:schemeClr val="accent1"/>
          </a:lnRef>
          <a:fillRef idx="3">
            <a:schemeClr val="accent1"/>
          </a:fillRef>
          <a:effectRef idx="2">
            <a:schemeClr val="accent1"/>
          </a:effectRef>
          <a:fontRef idx="minor">
            <a:schemeClr val="lt1"/>
          </a:fontRef>
        </p:style>
        <p:txBody>
          <a:bodyPr lIns="130603" tIns="65303" rIns="130603" bIns="65303">
            <a:spAutoFit/>
          </a:bodyPr>
          <a:lstStyle/>
          <a:p>
            <a:pPr algn="ctr">
              <a:spcBef>
                <a:spcPct val="50000"/>
              </a:spcBef>
            </a:pPr>
            <a:r>
              <a:rPr lang="en-US" sz="3400" dirty="0">
                <a:solidFill>
                  <a:prstClr val="white"/>
                </a:solidFill>
                <a:latin typeface="Times New Roman" pitchFamily="18" charset="0"/>
              </a:rPr>
              <a:t>Councils</a:t>
            </a:r>
          </a:p>
        </p:txBody>
      </p:sp>
      <p:sp>
        <p:nvSpPr>
          <p:cNvPr id="6" name="Text Box 6"/>
          <p:cNvSpPr txBox="1">
            <a:spLocks noChangeArrowheads="1"/>
          </p:cNvSpPr>
          <p:nvPr/>
        </p:nvSpPr>
        <p:spPr bwMode="auto">
          <a:xfrm>
            <a:off x="2942456" y="4458492"/>
            <a:ext cx="2072640" cy="65510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30603" tIns="65303" rIns="130603" bIns="65303">
            <a:spAutoFit/>
          </a:bodyPr>
          <a:lstStyle/>
          <a:p>
            <a:pPr algn="ctr">
              <a:spcBef>
                <a:spcPct val="50000"/>
              </a:spcBef>
            </a:pPr>
            <a:r>
              <a:rPr lang="en-US" sz="3400" dirty="0">
                <a:solidFill>
                  <a:prstClr val="white"/>
                </a:solidFill>
                <a:latin typeface="Times New Roman" pitchFamily="18" charset="0"/>
              </a:rPr>
              <a:t>Chapters</a:t>
            </a:r>
          </a:p>
        </p:txBody>
      </p:sp>
      <p:sp>
        <p:nvSpPr>
          <p:cNvPr id="7" name="Text Box 7"/>
          <p:cNvSpPr txBox="1">
            <a:spLocks noChangeArrowheads="1"/>
          </p:cNvSpPr>
          <p:nvPr/>
        </p:nvSpPr>
        <p:spPr bwMode="auto">
          <a:xfrm>
            <a:off x="2454776" y="5544340"/>
            <a:ext cx="3048000" cy="65510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30603" tIns="65303" rIns="130603" bIns="65303">
            <a:spAutoFit/>
          </a:bodyPr>
          <a:lstStyle/>
          <a:p>
            <a:pPr algn="ctr">
              <a:spcBef>
                <a:spcPct val="50000"/>
              </a:spcBef>
            </a:pPr>
            <a:r>
              <a:rPr lang="en-US" sz="3400" dirty="0">
                <a:solidFill>
                  <a:prstClr val="white"/>
                </a:solidFill>
                <a:latin typeface="Times New Roman" pitchFamily="18" charset="0"/>
              </a:rPr>
              <a:t>Membership</a:t>
            </a:r>
          </a:p>
        </p:txBody>
      </p:sp>
      <p:sp>
        <p:nvSpPr>
          <p:cNvPr id="8" name="Line 9"/>
          <p:cNvSpPr>
            <a:spLocks noChangeShapeType="1"/>
          </p:cNvSpPr>
          <p:nvPr/>
        </p:nvSpPr>
        <p:spPr bwMode="auto">
          <a:xfrm flipV="1">
            <a:off x="4039736" y="2812568"/>
            <a:ext cx="0" cy="548640"/>
          </a:xfrm>
          <a:prstGeom prst="line">
            <a:avLst/>
          </a:prstGeom>
          <a:noFill/>
          <a:ln w="38100">
            <a:solidFill>
              <a:schemeClr val="bg1"/>
            </a:solidFill>
            <a:round/>
            <a:headEnd type="triangle" w="med" len="med"/>
            <a:tailEnd type="triangle" w="med" len="med"/>
          </a:ln>
          <a:effectLst/>
        </p:spPr>
        <p:txBody>
          <a:bodyPr lIns="130603" tIns="65303" rIns="130603" bIns="65303"/>
          <a:lstStyle/>
          <a:p>
            <a:endParaRPr lang="en-US" b="1" dirty="0">
              <a:solidFill>
                <a:prstClr val="white"/>
              </a:solidFill>
            </a:endParaRPr>
          </a:p>
        </p:txBody>
      </p:sp>
      <p:sp>
        <p:nvSpPr>
          <p:cNvPr id="9" name="Line 9"/>
          <p:cNvSpPr>
            <a:spLocks noChangeShapeType="1"/>
          </p:cNvSpPr>
          <p:nvPr/>
        </p:nvSpPr>
        <p:spPr bwMode="auto">
          <a:xfrm flipV="1">
            <a:off x="4047759" y="3926286"/>
            <a:ext cx="0" cy="548640"/>
          </a:xfrm>
          <a:prstGeom prst="line">
            <a:avLst/>
          </a:prstGeom>
          <a:noFill/>
          <a:ln w="38100">
            <a:solidFill>
              <a:schemeClr val="bg1"/>
            </a:solidFill>
            <a:round/>
            <a:headEnd type="triangle" w="med" len="med"/>
            <a:tailEnd type="triangle" w="med" len="med"/>
          </a:ln>
          <a:effectLst/>
        </p:spPr>
        <p:txBody>
          <a:bodyPr lIns="130603" tIns="65303" rIns="130603" bIns="65303"/>
          <a:lstStyle/>
          <a:p>
            <a:endParaRPr lang="en-US" b="1" dirty="0">
              <a:solidFill>
                <a:prstClr val="white"/>
              </a:solidFill>
            </a:endParaRPr>
          </a:p>
        </p:txBody>
      </p:sp>
      <p:sp>
        <p:nvSpPr>
          <p:cNvPr id="10" name="Line 9"/>
          <p:cNvSpPr>
            <a:spLocks noChangeShapeType="1"/>
          </p:cNvSpPr>
          <p:nvPr/>
        </p:nvSpPr>
        <p:spPr bwMode="auto">
          <a:xfrm flipV="1">
            <a:off x="4031716" y="5046018"/>
            <a:ext cx="0" cy="548640"/>
          </a:xfrm>
          <a:prstGeom prst="line">
            <a:avLst/>
          </a:prstGeom>
          <a:noFill/>
          <a:ln w="38100">
            <a:solidFill>
              <a:schemeClr val="bg1"/>
            </a:solidFill>
            <a:round/>
            <a:headEnd type="triangle" w="med" len="med"/>
            <a:tailEnd type="triangle" w="med" len="med"/>
          </a:ln>
          <a:effectLst/>
        </p:spPr>
        <p:txBody>
          <a:bodyPr lIns="130603" tIns="65303" rIns="130603" bIns="65303"/>
          <a:lstStyle/>
          <a:p>
            <a:endParaRPr lang="en-US" b="1" dirty="0">
              <a:solidFill>
                <a:prstClr val="white"/>
              </a:solidFill>
            </a:endParaRPr>
          </a:p>
        </p:txBody>
      </p:sp>
      <p:sp>
        <p:nvSpPr>
          <p:cNvPr id="11" name="Line 9"/>
          <p:cNvSpPr>
            <a:spLocks noChangeShapeType="1"/>
          </p:cNvSpPr>
          <p:nvPr/>
        </p:nvSpPr>
        <p:spPr bwMode="auto">
          <a:xfrm flipV="1">
            <a:off x="4023697" y="1737756"/>
            <a:ext cx="0" cy="548640"/>
          </a:xfrm>
          <a:prstGeom prst="line">
            <a:avLst/>
          </a:prstGeom>
          <a:noFill/>
          <a:ln w="38100">
            <a:solidFill>
              <a:schemeClr val="bg1"/>
            </a:solidFill>
            <a:round/>
            <a:headEnd type="triangle" w="med" len="med"/>
            <a:tailEnd type="triangle" w="med" len="med"/>
          </a:ln>
          <a:effectLst/>
        </p:spPr>
        <p:txBody>
          <a:bodyPr lIns="130603" tIns="65303" rIns="130603" bIns="65303"/>
          <a:lstStyle/>
          <a:p>
            <a:endParaRPr lang="en-US" b="1" dirty="0">
              <a:solidFill>
                <a:prstClr val="white"/>
              </a:solidFill>
            </a:endParaRPr>
          </a:p>
        </p:txBody>
      </p:sp>
      <p:graphicFrame>
        <p:nvGraphicFramePr>
          <p:cNvPr id="12" name="Object 28"/>
          <p:cNvGraphicFramePr>
            <a:graphicFrameLocks noChangeAspect="1"/>
          </p:cNvGraphicFramePr>
          <p:nvPr/>
        </p:nvGraphicFramePr>
        <p:xfrm>
          <a:off x="19632224" y="6465175"/>
          <a:ext cx="260135" cy="186972"/>
        </p:xfrm>
        <a:graphic>
          <a:graphicData uri="http://schemas.openxmlformats.org/presentationml/2006/ole">
            <mc:AlternateContent xmlns:mc="http://schemas.openxmlformats.org/markup-compatibility/2006">
              <mc:Choice xmlns:v="urn:schemas-microsoft-com:vml" Requires="v">
                <p:oleObj spid="_x0000_s1055" name="Chart" r:id="rId3" imgW="1066806" imgH="914535" progId="MSGraph.Chart.8">
                  <p:embed followColorScheme="full"/>
                </p:oleObj>
              </mc:Choice>
              <mc:Fallback>
                <p:oleObj name="Chart" r:id="rId3" imgW="1066806" imgH="914535" progId="MSGraph.Chart.8">
                  <p:embed followColorScheme="full"/>
                  <p:pic>
                    <p:nvPicPr>
                      <p:cNvPr id="0" name=""/>
                      <p:cNvPicPr>
                        <a:picLocks noChangeAspect="1" noChangeArrowheads="1"/>
                      </p:cNvPicPr>
                      <p:nvPr/>
                    </p:nvPicPr>
                    <p:blipFill>
                      <a:blip r:embed="rId4"/>
                      <a:srcRect/>
                      <a:stretch>
                        <a:fillRect/>
                      </a:stretch>
                    </p:blipFill>
                    <p:spPr bwMode="auto">
                      <a:xfrm>
                        <a:off x="19632224" y="6465175"/>
                        <a:ext cx="260135" cy="18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866244" y="6848541"/>
            <a:ext cx="6845624" cy="541396"/>
          </a:xfrm>
          <a:prstGeom prst="rect">
            <a:avLst/>
          </a:prstGeom>
          <a:noFill/>
        </p:spPr>
        <p:txBody>
          <a:bodyPr wrap="square" lIns="124679" tIns="62340" rIns="124679" bIns="62340" rtlCol="0">
            <a:spAutoFit/>
          </a:bodyPr>
          <a:lstStyle/>
          <a:p>
            <a:pPr>
              <a:spcBef>
                <a:spcPts val="818"/>
              </a:spcBef>
            </a:pPr>
            <a:r>
              <a:rPr lang="en-US" sz="2700" b="1" dirty="0">
                <a:solidFill>
                  <a:prstClr val="white"/>
                </a:solidFill>
                <a:latin typeface="Georgia" pitchFamily="18" charset="0"/>
              </a:rPr>
              <a:t>… and how it all works together.</a:t>
            </a:r>
          </a:p>
        </p:txBody>
      </p:sp>
      <p:sp>
        <p:nvSpPr>
          <p:cNvPr id="14" name="Title 1"/>
          <p:cNvSpPr>
            <a:spLocks noGrp="1"/>
          </p:cNvSpPr>
          <p:nvPr>
            <p:ph type="title"/>
          </p:nvPr>
        </p:nvSpPr>
        <p:spPr>
          <a:xfrm>
            <a:off x="450874" y="114824"/>
            <a:ext cx="14458950" cy="800100"/>
          </a:xfrm>
        </p:spPr>
        <p:txBody>
          <a:bodyPr lIns="130589" tIns="65295" rIns="130589" bIns="65295"/>
          <a:lstStyle/>
          <a:p>
            <a:pPr eaLnBrk="1" hangingPunct="1"/>
            <a:r>
              <a:rPr lang="en-US" sz="4400" dirty="0">
                <a:solidFill>
                  <a:srgbClr val="FFFF00"/>
                </a:solidFill>
                <a:latin typeface="Georgia" pitchFamily="18" charset="0"/>
              </a:rPr>
              <a:t>TU 101: Grassroots Structure</a:t>
            </a:r>
          </a:p>
        </p:txBody>
      </p:sp>
      <p:graphicFrame>
        <p:nvGraphicFramePr>
          <p:cNvPr id="16" name="Object 28"/>
          <p:cNvGraphicFramePr>
            <a:graphicFrameLocks noChangeAspect="1"/>
          </p:cNvGraphicFramePr>
          <p:nvPr/>
        </p:nvGraphicFramePr>
        <p:xfrm>
          <a:off x="17922240" y="6471440"/>
          <a:ext cx="243840" cy="175260"/>
        </p:xfrm>
        <a:graphic>
          <a:graphicData uri="http://schemas.openxmlformats.org/presentationml/2006/ole">
            <mc:AlternateContent xmlns:mc="http://schemas.openxmlformats.org/markup-compatibility/2006">
              <mc:Choice xmlns:v="urn:schemas-microsoft-com:vml" Requires="v">
                <p:oleObj spid="_x0000_s1056" name="Chart" r:id="rId5" imgW="1066806" imgH="914535" progId="MSGraph.Chart.8">
                  <p:embed followColorScheme="full"/>
                </p:oleObj>
              </mc:Choice>
              <mc:Fallback>
                <p:oleObj name="Chart" r:id="rId5" imgW="1066806" imgH="914535" progId="MSGraph.Chart.8">
                  <p:embed followColorScheme="full"/>
                  <p:pic>
                    <p:nvPicPr>
                      <p:cNvPr id="0" name=""/>
                      <p:cNvPicPr>
                        <a:picLocks noChangeAspect="1" noChangeArrowheads="1"/>
                      </p:cNvPicPr>
                      <p:nvPr/>
                    </p:nvPicPr>
                    <p:blipFill>
                      <a:blip r:embed="rId4"/>
                      <a:srcRect/>
                      <a:stretch>
                        <a:fillRect/>
                      </a:stretch>
                    </p:blipFill>
                    <p:spPr bwMode="auto">
                      <a:xfrm>
                        <a:off x="17922240" y="6471440"/>
                        <a:ext cx="243840" cy="17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AutoShape 29"/>
          <p:cNvSpPr>
            <a:spLocks noChangeArrowheads="1"/>
          </p:cNvSpPr>
          <p:nvPr/>
        </p:nvSpPr>
        <p:spPr bwMode="auto">
          <a:xfrm>
            <a:off x="6187436" y="610958"/>
            <a:ext cx="8412480" cy="5486400"/>
          </a:xfrm>
          <a:prstGeom prst="triangle">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lIns="130603" tIns="65303" rIns="130603" bIns="65303" anchor="ctr"/>
          <a:lstStyle/>
          <a:p>
            <a:pPr algn="ctr"/>
            <a:endParaRPr lang="en-US" sz="3400" dirty="0">
              <a:solidFill>
                <a:prstClr val="white"/>
              </a:solidFill>
              <a:latin typeface="Times New Roman" pitchFamily="18" charset="0"/>
            </a:endParaRPr>
          </a:p>
        </p:txBody>
      </p:sp>
      <p:sp>
        <p:nvSpPr>
          <p:cNvPr id="18" name="Text Box 30"/>
          <p:cNvSpPr txBox="1">
            <a:spLocks noChangeArrowheads="1"/>
          </p:cNvSpPr>
          <p:nvPr/>
        </p:nvSpPr>
        <p:spPr bwMode="auto">
          <a:xfrm>
            <a:off x="9553079" y="1467612"/>
            <a:ext cx="1660358" cy="1055211"/>
          </a:xfrm>
          <a:prstGeom prst="rect">
            <a:avLst/>
          </a:prstGeom>
          <a:noFill/>
          <a:ln w="9525">
            <a:noFill/>
            <a:miter lim="800000"/>
            <a:headEnd/>
            <a:tailEnd/>
          </a:ln>
          <a:effectLst/>
        </p:spPr>
        <p:txBody>
          <a:bodyPr wrap="square" lIns="130603" tIns="65303" rIns="130603" bIns="65303">
            <a:spAutoFit/>
          </a:bodyPr>
          <a:lstStyle/>
          <a:p>
            <a:pPr algn="ctr"/>
            <a:r>
              <a:rPr lang="en-US" sz="2000" b="1" dirty="0">
                <a:solidFill>
                  <a:srgbClr val="002060"/>
                </a:solidFill>
                <a:latin typeface="Georgia" pitchFamily="18" charset="0"/>
              </a:rPr>
              <a:t>Chapter Board of Directors</a:t>
            </a:r>
          </a:p>
        </p:txBody>
      </p:sp>
      <p:sp>
        <p:nvSpPr>
          <p:cNvPr id="19" name="Text Box 31"/>
          <p:cNvSpPr txBox="1">
            <a:spLocks noChangeArrowheads="1"/>
          </p:cNvSpPr>
          <p:nvPr/>
        </p:nvSpPr>
        <p:spPr bwMode="auto">
          <a:xfrm>
            <a:off x="9126596" y="3123053"/>
            <a:ext cx="2668386" cy="439658"/>
          </a:xfrm>
          <a:prstGeom prst="rect">
            <a:avLst/>
          </a:prstGeom>
          <a:noFill/>
          <a:ln w="9525">
            <a:noFill/>
            <a:miter lim="800000"/>
            <a:headEnd/>
            <a:tailEnd/>
          </a:ln>
          <a:effectLst/>
        </p:spPr>
        <p:txBody>
          <a:bodyPr wrap="none" lIns="130603" tIns="65303" rIns="130603" bIns="65303">
            <a:spAutoFit/>
          </a:bodyPr>
          <a:lstStyle/>
          <a:p>
            <a:pPr algn="ctr"/>
            <a:r>
              <a:rPr lang="en-US" sz="2000" b="1" dirty="0">
                <a:solidFill>
                  <a:srgbClr val="002060"/>
                </a:solidFill>
                <a:latin typeface="Georgia" pitchFamily="18" charset="0"/>
              </a:rPr>
              <a:t>Steady Volunteers</a:t>
            </a:r>
          </a:p>
        </p:txBody>
      </p:sp>
      <p:sp>
        <p:nvSpPr>
          <p:cNvPr id="20" name="Text Box 32"/>
          <p:cNvSpPr txBox="1">
            <a:spLocks noChangeArrowheads="1"/>
          </p:cNvSpPr>
          <p:nvPr/>
        </p:nvSpPr>
        <p:spPr bwMode="auto">
          <a:xfrm>
            <a:off x="9043316" y="4350275"/>
            <a:ext cx="3017165" cy="439658"/>
          </a:xfrm>
          <a:prstGeom prst="rect">
            <a:avLst/>
          </a:prstGeom>
          <a:noFill/>
          <a:ln w="9525">
            <a:noFill/>
            <a:miter lim="800000"/>
            <a:headEnd/>
            <a:tailEnd/>
          </a:ln>
          <a:effectLst/>
        </p:spPr>
        <p:txBody>
          <a:bodyPr wrap="none" lIns="130603" tIns="65303" rIns="130603" bIns="65303">
            <a:spAutoFit/>
          </a:bodyPr>
          <a:lstStyle/>
          <a:p>
            <a:pPr algn="ctr"/>
            <a:r>
              <a:rPr lang="en-US" sz="2000" b="1" dirty="0">
                <a:solidFill>
                  <a:srgbClr val="002060"/>
                </a:solidFill>
                <a:latin typeface="Georgia" pitchFamily="18" charset="0"/>
              </a:rPr>
              <a:t>One-time Volunteers</a:t>
            </a:r>
          </a:p>
        </p:txBody>
      </p:sp>
      <p:sp>
        <p:nvSpPr>
          <p:cNvPr id="21" name="Text Box 33"/>
          <p:cNvSpPr txBox="1">
            <a:spLocks noChangeArrowheads="1"/>
          </p:cNvSpPr>
          <p:nvPr/>
        </p:nvSpPr>
        <p:spPr bwMode="auto">
          <a:xfrm>
            <a:off x="9637177" y="5534180"/>
            <a:ext cx="1510467" cy="439658"/>
          </a:xfrm>
          <a:prstGeom prst="rect">
            <a:avLst/>
          </a:prstGeom>
          <a:noFill/>
          <a:ln w="9525">
            <a:noFill/>
            <a:miter lim="800000"/>
            <a:headEnd/>
            <a:tailEnd/>
          </a:ln>
          <a:effectLst/>
        </p:spPr>
        <p:txBody>
          <a:bodyPr wrap="none" lIns="130603" tIns="65303" rIns="130603" bIns="65303">
            <a:spAutoFit/>
          </a:bodyPr>
          <a:lstStyle/>
          <a:p>
            <a:pPr algn="ctr"/>
            <a:r>
              <a:rPr lang="en-US" sz="2000" b="1" dirty="0">
                <a:solidFill>
                  <a:srgbClr val="002060"/>
                </a:solidFill>
                <a:latin typeface="Georgia" pitchFamily="18" charset="0"/>
              </a:rPr>
              <a:t>Members</a:t>
            </a:r>
          </a:p>
        </p:txBody>
      </p:sp>
      <p:sp>
        <p:nvSpPr>
          <p:cNvPr id="22" name="Line 34"/>
          <p:cNvSpPr>
            <a:spLocks noChangeShapeType="1"/>
          </p:cNvSpPr>
          <p:nvPr/>
        </p:nvSpPr>
        <p:spPr bwMode="auto">
          <a:xfrm>
            <a:off x="7437120" y="4153055"/>
            <a:ext cx="4998720" cy="0"/>
          </a:xfrm>
          <a:prstGeom prst="line">
            <a:avLst/>
          </a:prstGeom>
          <a:noFill/>
          <a:ln w="9525">
            <a:solidFill>
              <a:schemeClr val="tx1"/>
            </a:solidFill>
            <a:miter lim="800000"/>
            <a:headEnd/>
            <a:tailEnd/>
          </a:ln>
          <a:effectLst/>
        </p:spPr>
        <p:txBody>
          <a:bodyPr wrap="none" lIns="130603" tIns="65303" rIns="130603" bIns="65303"/>
          <a:lstStyle/>
          <a:p>
            <a:endParaRPr lang="en-US" dirty="0">
              <a:solidFill>
                <a:prstClr val="white"/>
              </a:solidFill>
            </a:endParaRPr>
          </a:p>
        </p:txBody>
      </p:sp>
      <p:sp>
        <p:nvSpPr>
          <p:cNvPr id="23" name="Line 35"/>
          <p:cNvSpPr>
            <a:spLocks noChangeShapeType="1"/>
          </p:cNvSpPr>
          <p:nvPr/>
        </p:nvSpPr>
        <p:spPr bwMode="auto">
          <a:xfrm>
            <a:off x="8412480" y="2964335"/>
            <a:ext cx="3048000" cy="0"/>
          </a:xfrm>
          <a:prstGeom prst="line">
            <a:avLst/>
          </a:prstGeom>
          <a:noFill/>
          <a:ln w="9525">
            <a:solidFill>
              <a:schemeClr val="tx1"/>
            </a:solidFill>
            <a:miter lim="800000"/>
            <a:headEnd/>
            <a:tailEnd/>
          </a:ln>
          <a:effectLst/>
        </p:spPr>
        <p:txBody>
          <a:bodyPr wrap="none" lIns="130603" tIns="65303" rIns="130603" bIns="65303"/>
          <a:lstStyle/>
          <a:p>
            <a:endParaRPr lang="en-US" dirty="0">
              <a:solidFill>
                <a:prstClr val="white"/>
              </a:solidFill>
            </a:endParaRPr>
          </a:p>
        </p:txBody>
      </p:sp>
      <p:sp>
        <p:nvSpPr>
          <p:cNvPr id="24" name="Line 36"/>
          <p:cNvSpPr>
            <a:spLocks noChangeShapeType="1"/>
          </p:cNvSpPr>
          <p:nvPr/>
        </p:nvSpPr>
        <p:spPr bwMode="auto">
          <a:xfrm>
            <a:off x="6705600" y="5341775"/>
            <a:ext cx="6705600" cy="0"/>
          </a:xfrm>
          <a:prstGeom prst="line">
            <a:avLst/>
          </a:prstGeom>
          <a:noFill/>
          <a:ln w="9525">
            <a:solidFill>
              <a:schemeClr val="tx1"/>
            </a:solidFill>
            <a:miter lim="800000"/>
            <a:headEnd/>
            <a:tailEnd/>
          </a:ln>
          <a:effectLst/>
        </p:spPr>
        <p:txBody>
          <a:bodyPr wrap="none" lIns="130603" tIns="65303" rIns="130603" bIns="65303"/>
          <a:lstStyle/>
          <a:p>
            <a:endParaRPr lang="en-US" dirty="0">
              <a:solidFill>
                <a:prstClr val="white"/>
              </a:solidFill>
            </a:endParaRPr>
          </a:p>
        </p:txBody>
      </p:sp>
      <p:sp>
        <p:nvSpPr>
          <p:cNvPr id="25" name="Rectangle 38"/>
          <p:cNvSpPr>
            <a:spLocks noChangeArrowheads="1"/>
          </p:cNvSpPr>
          <p:nvPr/>
        </p:nvSpPr>
        <p:spPr bwMode="auto">
          <a:xfrm>
            <a:off x="8917803" y="1340760"/>
            <a:ext cx="2926080" cy="4748530"/>
          </a:xfrm>
          <a:prstGeom prst="rect">
            <a:avLst/>
          </a:prstGeom>
          <a:noFill/>
          <a:ln w="31750">
            <a:noFill/>
            <a:miter lim="800000"/>
            <a:headEnd/>
            <a:tailEnd/>
          </a:ln>
          <a:effectLst/>
        </p:spPr>
        <p:txBody>
          <a:bodyPr wrap="square" lIns="130603" tIns="65303" rIns="130603" bIns="65303">
            <a:spAutoFit/>
          </a:bodyPr>
          <a:lstStyle/>
          <a:p>
            <a:pPr algn="ctr"/>
            <a:endParaRPr lang="en-US" sz="2000" b="1" i="1" u="sng" dirty="0">
              <a:solidFill>
                <a:prstClr val="white"/>
              </a:solidFill>
              <a:latin typeface="Georgia" pitchFamily="18" charset="0"/>
            </a:endParaRPr>
          </a:p>
          <a:p>
            <a:pPr algn="ctr"/>
            <a:endParaRPr lang="en-US" sz="2000" b="1" i="1" u="sng" dirty="0">
              <a:solidFill>
                <a:prstClr val="white"/>
              </a:solidFill>
              <a:latin typeface="Georgia" pitchFamily="18" charset="0"/>
            </a:endParaRPr>
          </a:p>
          <a:p>
            <a:pPr algn="ctr"/>
            <a:endParaRPr lang="en-US" sz="2000" b="1" i="1" u="sng" dirty="0">
              <a:solidFill>
                <a:prstClr val="white"/>
              </a:solidFill>
              <a:latin typeface="Georgia" pitchFamily="18" charset="0"/>
            </a:endParaRPr>
          </a:p>
          <a:p>
            <a:pPr algn="ctr"/>
            <a:r>
              <a:rPr lang="en-US" sz="2000" b="1" i="1" dirty="0">
                <a:solidFill>
                  <a:srgbClr val="002060"/>
                </a:solidFill>
                <a:latin typeface="Georgia" pitchFamily="18" charset="0"/>
              </a:rPr>
              <a:t>       </a:t>
            </a:r>
          </a:p>
          <a:p>
            <a:pPr algn="ctr"/>
            <a:r>
              <a:rPr lang="en-US" sz="2000" b="1" i="1" dirty="0">
                <a:solidFill>
                  <a:srgbClr val="002060"/>
                </a:solidFill>
                <a:latin typeface="Georgia" pitchFamily="18" charset="0"/>
              </a:rPr>
              <a:t>  </a:t>
            </a:r>
            <a:r>
              <a:rPr lang="en-US" sz="2000" b="1" i="1" u="sng" dirty="0">
                <a:solidFill>
                  <a:srgbClr val="002060"/>
                </a:solidFill>
                <a:latin typeface="Georgia" pitchFamily="18" charset="0"/>
              </a:rPr>
              <a:t>5%</a:t>
            </a:r>
            <a:endParaRPr lang="en-US" sz="2000" b="1" i="1" dirty="0">
              <a:solidFill>
                <a:srgbClr val="002060"/>
              </a:solidFill>
              <a:latin typeface="Georgia" pitchFamily="18" charset="0"/>
            </a:endParaRPr>
          </a:p>
          <a:p>
            <a:pPr algn="ctr"/>
            <a:endParaRPr lang="en-US" sz="2000" b="1" i="1" dirty="0">
              <a:solidFill>
                <a:srgbClr val="002060"/>
              </a:solidFill>
              <a:latin typeface="Georgia" pitchFamily="18" charset="0"/>
            </a:endParaRPr>
          </a:p>
          <a:p>
            <a:pPr algn="ctr"/>
            <a:endParaRPr lang="en-US" sz="2000" b="1" i="1" dirty="0">
              <a:solidFill>
                <a:srgbClr val="002060"/>
              </a:solidFill>
              <a:latin typeface="Georgia" pitchFamily="18" charset="0"/>
            </a:endParaRPr>
          </a:p>
          <a:p>
            <a:pPr algn="ctr"/>
            <a:endParaRPr lang="en-US" sz="2000" b="1" i="1" dirty="0">
              <a:solidFill>
                <a:srgbClr val="002060"/>
              </a:solidFill>
              <a:latin typeface="Georgia" pitchFamily="18" charset="0"/>
            </a:endParaRPr>
          </a:p>
          <a:p>
            <a:pPr algn="ctr"/>
            <a:r>
              <a:rPr lang="en-US" sz="2000" b="1" i="1" dirty="0">
                <a:solidFill>
                  <a:srgbClr val="002060"/>
                </a:solidFill>
                <a:latin typeface="Georgia" pitchFamily="18" charset="0"/>
              </a:rPr>
              <a:t>   </a:t>
            </a:r>
            <a:r>
              <a:rPr lang="en-US" sz="2000" b="1" i="1" u="sng" dirty="0">
                <a:solidFill>
                  <a:srgbClr val="002060"/>
                </a:solidFill>
                <a:latin typeface="Georgia" pitchFamily="18" charset="0"/>
              </a:rPr>
              <a:t>10%</a:t>
            </a:r>
          </a:p>
          <a:p>
            <a:pPr algn="ctr"/>
            <a:r>
              <a:rPr lang="en-US" sz="2000" b="1" i="1" dirty="0">
                <a:solidFill>
                  <a:srgbClr val="002060"/>
                </a:solidFill>
                <a:latin typeface="Georgia" pitchFamily="18" charset="0"/>
              </a:rPr>
              <a:t>  </a:t>
            </a:r>
          </a:p>
          <a:p>
            <a:pPr algn="ctr"/>
            <a:endParaRPr lang="en-US" sz="2000" b="1" i="1" dirty="0">
              <a:solidFill>
                <a:srgbClr val="002060"/>
              </a:solidFill>
              <a:latin typeface="Georgia" pitchFamily="18" charset="0"/>
            </a:endParaRPr>
          </a:p>
          <a:p>
            <a:pPr algn="ctr"/>
            <a:r>
              <a:rPr lang="en-US" sz="2000" b="1" i="1" dirty="0">
                <a:solidFill>
                  <a:srgbClr val="002060"/>
                </a:solidFill>
                <a:latin typeface="Georgia" pitchFamily="18" charset="0"/>
              </a:rPr>
              <a:t>   </a:t>
            </a:r>
          </a:p>
          <a:p>
            <a:pPr algn="ctr"/>
            <a:r>
              <a:rPr lang="en-US" sz="2000" b="1" i="1" dirty="0">
                <a:solidFill>
                  <a:srgbClr val="002060"/>
                </a:solidFill>
                <a:latin typeface="Georgia" pitchFamily="18" charset="0"/>
              </a:rPr>
              <a:t>  </a:t>
            </a:r>
            <a:r>
              <a:rPr lang="en-US" sz="2000" b="1" i="1" u="sng" dirty="0">
                <a:solidFill>
                  <a:srgbClr val="002060"/>
                </a:solidFill>
                <a:latin typeface="Georgia" pitchFamily="18" charset="0"/>
              </a:rPr>
              <a:t>20%</a:t>
            </a:r>
          </a:p>
          <a:p>
            <a:pPr algn="ctr"/>
            <a:endParaRPr lang="en-US" sz="2000" b="1" i="1" u="sng" dirty="0">
              <a:solidFill>
                <a:srgbClr val="002060"/>
              </a:solidFill>
              <a:latin typeface="Georgia" pitchFamily="18" charset="0"/>
            </a:endParaRPr>
          </a:p>
          <a:p>
            <a:pPr algn="ctr"/>
            <a:endParaRPr lang="en-US" sz="2000" b="1" i="1" dirty="0">
              <a:solidFill>
                <a:srgbClr val="002060"/>
              </a:solidFill>
              <a:latin typeface="Georgia" pitchFamily="18" charset="0"/>
            </a:endParaRPr>
          </a:p>
        </p:txBody>
      </p:sp>
    </p:spTree>
    <p:extLst>
      <p:ext uri="{BB962C8B-B14F-4D97-AF65-F5344CB8AC3E}">
        <p14:creationId xmlns:p14="http://schemas.microsoft.com/office/powerpoint/2010/main" val="1507660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ox(i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217420"/>
            <a:ext cx="14461588" cy="12527280"/>
          </a:xfrm>
        </p:spPr>
        <p:txBody>
          <a:bodyPr/>
          <a:lstStyle/>
          <a:p>
            <a:r>
              <a:rPr lang="en-US" sz="4400" dirty="0">
                <a:latin typeface="Georgia" pitchFamily="18" charset="0"/>
              </a:rPr>
              <a:t/>
            </a:r>
            <a:br>
              <a:rPr lang="en-US" sz="4400" dirty="0">
                <a:latin typeface="Georgia" pitchFamily="18" charset="0"/>
              </a:rPr>
            </a:br>
            <a:r>
              <a:rPr lang="en-US" sz="1900" dirty="0">
                <a:latin typeface="Georgia" pitchFamily="18" charset="0"/>
              </a:rPr>
              <a:t/>
            </a:r>
            <a:br>
              <a:rPr lang="en-US" sz="1900" dirty="0">
                <a:latin typeface="Georgia" pitchFamily="18" charset="0"/>
              </a:rPr>
            </a:br>
            <a:r>
              <a:rPr lang="en-US" sz="1900" dirty="0">
                <a:latin typeface="Georgia" pitchFamily="18" charset="0"/>
              </a:rPr>
              <a:t/>
            </a:r>
            <a:br>
              <a:rPr lang="en-US" sz="1900" dirty="0">
                <a:latin typeface="Georgia" pitchFamily="18" charset="0"/>
              </a:rPr>
            </a:br>
            <a:r>
              <a:rPr lang="en-US" sz="1900" dirty="0">
                <a:latin typeface="Georgia" pitchFamily="18" charset="0"/>
              </a:rPr>
              <a:t/>
            </a:r>
            <a:br>
              <a:rPr lang="en-US" sz="1900" dirty="0">
                <a:latin typeface="Georgia" pitchFamily="18" charset="0"/>
              </a:rPr>
            </a:br>
            <a:r>
              <a:rPr lang="en-US" sz="1900" dirty="0">
                <a:latin typeface="Georgia" pitchFamily="18" charset="0"/>
              </a:rPr>
              <a:t/>
            </a:r>
            <a:br>
              <a:rPr lang="en-US" sz="1900" dirty="0">
                <a:latin typeface="Georgia" pitchFamily="18" charset="0"/>
              </a:rPr>
            </a:br>
            <a:r>
              <a:rPr lang="en-US" sz="3300" b="0" dirty="0">
                <a:latin typeface="Georgia" pitchFamily="18" charset="0"/>
              </a:rPr>
              <a:t>The NLC is the volunteer body that sets the direction of TU and is made up of one representative elected from each state council. The NLC has three purposes:</a:t>
            </a:r>
            <a:br>
              <a:rPr lang="en-US" sz="3300" b="0" dirty="0">
                <a:latin typeface="Georgia" pitchFamily="18" charset="0"/>
              </a:rPr>
            </a:br>
            <a:r>
              <a:rPr lang="en-US" sz="3300" b="0" dirty="0">
                <a:latin typeface="Georgia" pitchFamily="18" charset="0"/>
              </a:rPr>
              <a:t>     - Establish  the National Conservation Agenda</a:t>
            </a:r>
            <a:br>
              <a:rPr lang="en-US" sz="3300" b="0" dirty="0">
                <a:latin typeface="Georgia" pitchFamily="18" charset="0"/>
              </a:rPr>
            </a:br>
            <a:r>
              <a:rPr lang="en-US" sz="3300" b="0" dirty="0">
                <a:latin typeface="Georgia" pitchFamily="18" charset="0"/>
              </a:rPr>
              <a:t>     - Facilitate implementation of  the National Conservation Agenda </a:t>
            </a:r>
            <a:br>
              <a:rPr lang="en-US" sz="3300" b="0" dirty="0">
                <a:latin typeface="Georgia" pitchFamily="18" charset="0"/>
              </a:rPr>
            </a:br>
            <a:r>
              <a:rPr lang="en-US" sz="3300" b="0" dirty="0">
                <a:latin typeface="Georgia" pitchFamily="18" charset="0"/>
              </a:rPr>
              <a:t>     - Build the organizational capacity of TU</a:t>
            </a:r>
            <a:br>
              <a:rPr lang="en-US" sz="3300" b="0" dirty="0">
                <a:latin typeface="Georgia" pitchFamily="18" charset="0"/>
              </a:rPr>
            </a:br>
            <a:r>
              <a:rPr lang="en-US" sz="3300" b="0" dirty="0">
                <a:latin typeface="Georgia" pitchFamily="18" charset="0"/>
              </a:rPr>
              <a:t> </a:t>
            </a:r>
            <a:br>
              <a:rPr lang="en-US" sz="3300" b="0" dirty="0">
                <a:latin typeface="Georgia" pitchFamily="18" charset="0"/>
              </a:rPr>
            </a:br>
            <a:r>
              <a:rPr lang="en-US" sz="3300" b="0" dirty="0">
                <a:latin typeface="Georgia" pitchFamily="18" charset="0"/>
              </a:rPr>
              <a:t>The NLC accomplishes these three tasks by being a conduit between councils and TU national.  NLC Reps also serve on workgroups that focus on specific conservation or organizational issues that span more than two states. </a:t>
            </a:r>
            <a:r>
              <a:rPr lang="en-US" sz="2500" b="0" dirty="0">
                <a:latin typeface="Georgia" pitchFamily="18" charset="0"/>
              </a:rPr>
              <a:t/>
            </a:r>
            <a:br>
              <a:rPr lang="en-US" sz="2500" b="0" dirty="0">
                <a:latin typeface="Georgia" pitchFamily="18" charset="0"/>
              </a:rPr>
            </a:br>
            <a:r>
              <a:rPr lang="en-US" sz="2500" b="0" dirty="0">
                <a:latin typeface="Georgia" pitchFamily="18" charset="0"/>
              </a:rPr>
              <a:t> </a:t>
            </a:r>
            <a:br>
              <a:rPr lang="en-US" sz="2500" b="0" dirty="0">
                <a:latin typeface="Georgia" pitchFamily="18" charset="0"/>
              </a:rPr>
            </a:br>
            <a:r>
              <a:rPr lang="en-US" sz="2500" b="0" dirty="0">
                <a:latin typeface="Georgia" pitchFamily="18" charset="0"/>
              </a:rPr>
              <a:t/>
            </a:r>
            <a:br>
              <a:rPr lang="en-US" sz="2500" b="0" dirty="0">
                <a:latin typeface="Georgia" pitchFamily="18" charset="0"/>
              </a:rPr>
            </a:br>
            <a:r>
              <a:rPr lang="en-US" sz="2500" b="0" dirty="0">
                <a:latin typeface="Georgia" pitchFamily="18" charset="0"/>
              </a:rPr>
              <a:t/>
            </a:r>
            <a:br>
              <a:rPr lang="en-US" sz="2500" b="0" dirty="0">
                <a:latin typeface="Georgia" pitchFamily="18" charset="0"/>
              </a:rPr>
            </a:br>
            <a:r>
              <a:rPr lang="en-US" sz="2500" b="0" dirty="0">
                <a:latin typeface="Georgia" pitchFamily="18" charset="0"/>
              </a:rPr>
              <a:t> </a:t>
            </a:r>
          </a:p>
        </p:txBody>
      </p:sp>
      <p:sp>
        <p:nvSpPr>
          <p:cNvPr id="3" name="TextBox 2"/>
          <p:cNvSpPr txBox="1"/>
          <p:nvPr/>
        </p:nvSpPr>
        <p:spPr>
          <a:xfrm>
            <a:off x="0" y="297182"/>
            <a:ext cx="14630400" cy="1295449"/>
          </a:xfrm>
          <a:prstGeom prst="rect">
            <a:avLst/>
          </a:prstGeom>
          <a:noFill/>
        </p:spPr>
        <p:txBody>
          <a:bodyPr wrap="square" lIns="124679" tIns="62340" rIns="124679" bIns="62340" rtlCol="0">
            <a:spAutoFit/>
          </a:bodyPr>
          <a:lstStyle/>
          <a:p>
            <a:pPr algn="ctr">
              <a:spcBef>
                <a:spcPts val="818"/>
              </a:spcBef>
            </a:pPr>
            <a:r>
              <a:rPr lang="en-US" sz="3800" b="1" dirty="0">
                <a:solidFill>
                  <a:srgbClr val="FFFF00"/>
                </a:solidFill>
                <a:latin typeface="Georgia" pitchFamily="18" charset="0"/>
              </a:rPr>
              <a:t>The National Leadership Council (NLC)</a:t>
            </a:r>
            <a:br>
              <a:rPr lang="en-US" sz="3800" b="1" dirty="0">
                <a:solidFill>
                  <a:srgbClr val="FFFF00"/>
                </a:solidFill>
                <a:latin typeface="Georgia" pitchFamily="18" charset="0"/>
              </a:rPr>
            </a:br>
            <a:r>
              <a:rPr lang="en-US" sz="3800" b="1" dirty="0" smtClean="0">
                <a:solidFill>
                  <a:srgbClr val="FFFF00"/>
                </a:solidFill>
                <a:latin typeface="Georgia" pitchFamily="18" charset="0"/>
              </a:rPr>
              <a:t>(</a:t>
            </a:r>
            <a:r>
              <a:rPr lang="en-US" sz="3200" b="1" dirty="0" smtClean="0">
                <a:solidFill>
                  <a:srgbClr val="FFFF00"/>
                </a:solidFill>
                <a:latin typeface="Georgia" pitchFamily="18" charset="0"/>
              </a:rPr>
              <a:t>Learn </a:t>
            </a:r>
            <a:r>
              <a:rPr lang="en-US" sz="3200" b="1" dirty="0">
                <a:solidFill>
                  <a:srgbClr val="FFFF00"/>
                </a:solidFill>
                <a:latin typeface="Georgia" pitchFamily="18" charset="0"/>
              </a:rPr>
              <a:t>more at www.tu.org/</a:t>
            </a:r>
            <a:r>
              <a:rPr lang="en-US" sz="3200" b="1" dirty="0" err="1" smtClean="0">
                <a:solidFill>
                  <a:srgbClr val="FFFF00"/>
                </a:solidFill>
                <a:latin typeface="Georgia" pitchFamily="18" charset="0"/>
              </a:rPr>
              <a:t>nlc</a:t>
            </a:r>
            <a:r>
              <a:rPr lang="en-US" sz="3200" b="1" dirty="0" smtClean="0">
                <a:solidFill>
                  <a:srgbClr val="FFFF00"/>
                </a:solidFill>
                <a:latin typeface="Georgia" pitchFamily="18" charset="0"/>
              </a:rPr>
              <a:t>)</a:t>
            </a:r>
            <a:endParaRPr lang="en-US" sz="3200" b="1" dirty="0">
              <a:solidFill>
                <a:srgbClr val="FFFF00"/>
              </a:solidFill>
              <a:latin typeface="Calibri"/>
            </a:endParaRPr>
          </a:p>
        </p:txBody>
      </p:sp>
    </p:spTree>
    <p:extLst>
      <p:ext uri="{BB962C8B-B14F-4D97-AF65-F5344CB8AC3E}">
        <p14:creationId xmlns:p14="http://schemas.microsoft.com/office/powerpoint/2010/main" val="1066876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rgbClr val="FFFF00"/>
                </a:solidFill>
              </a:rPr>
              <a:t>National Leadership Council</a:t>
            </a:r>
            <a:endParaRPr lang="en-US" sz="5400" dirty="0">
              <a:solidFill>
                <a:srgbClr val="FFFF00"/>
              </a:solidFill>
            </a:endParaRPr>
          </a:p>
        </p:txBody>
      </p:sp>
      <p:sp>
        <p:nvSpPr>
          <p:cNvPr id="3" name="Text Placeholder 2"/>
          <p:cNvSpPr>
            <a:spLocks noGrp="1"/>
          </p:cNvSpPr>
          <p:nvPr>
            <p:ph type="body" sz="quarter" idx="11"/>
          </p:nvPr>
        </p:nvSpPr>
        <p:spPr>
          <a:xfrm>
            <a:off x="2454443" y="2190327"/>
            <a:ext cx="10563726" cy="5461174"/>
          </a:xfrm>
        </p:spPr>
        <p:txBody>
          <a:bodyPr/>
          <a:lstStyle/>
          <a:p>
            <a:r>
              <a:rPr lang="en-US" sz="4000" dirty="0" smtClean="0">
                <a:solidFill>
                  <a:srgbClr val="FFFF00"/>
                </a:solidFill>
              </a:rPr>
              <a:t>Made up of 36 NLC Representatives elected by Councils</a:t>
            </a:r>
          </a:p>
          <a:p>
            <a:r>
              <a:rPr lang="en-US" sz="4000" dirty="0" smtClean="0">
                <a:solidFill>
                  <a:srgbClr val="FFFF00"/>
                </a:solidFill>
              </a:rPr>
              <a:t>Election process and terms set by their respective Councils</a:t>
            </a:r>
          </a:p>
          <a:p>
            <a:r>
              <a:rPr lang="en-US" sz="4000" dirty="0" smtClean="0">
                <a:solidFill>
                  <a:srgbClr val="FFFF00"/>
                </a:solidFill>
              </a:rPr>
              <a:t>Reps can serve up to five years</a:t>
            </a:r>
          </a:p>
          <a:p>
            <a:r>
              <a:rPr lang="en-US" sz="4000" dirty="0" smtClean="0">
                <a:solidFill>
                  <a:srgbClr val="FFFF00"/>
                </a:solidFill>
              </a:rPr>
              <a:t>NLC accomplishes its mission via workgroups</a:t>
            </a:r>
            <a:endParaRPr lang="en-US" sz="4000" dirty="0">
              <a:solidFill>
                <a:srgbClr val="FFFF00"/>
              </a:solidFill>
            </a:endParaRPr>
          </a:p>
        </p:txBody>
      </p:sp>
    </p:spTree>
    <p:extLst>
      <p:ext uri="{BB962C8B-B14F-4D97-AF65-F5344CB8AC3E}">
        <p14:creationId xmlns:p14="http://schemas.microsoft.com/office/powerpoint/2010/main" val="526325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NLC Representative Responsibilities</a:t>
            </a:r>
            <a:endParaRPr lang="en-US" dirty="0">
              <a:solidFill>
                <a:srgbClr val="FFFF00"/>
              </a:solidFill>
            </a:endParaRPr>
          </a:p>
        </p:txBody>
      </p:sp>
      <p:sp>
        <p:nvSpPr>
          <p:cNvPr id="3" name="Text Placeholder 2"/>
          <p:cNvSpPr>
            <a:spLocks noGrp="1"/>
          </p:cNvSpPr>
          <p:nvPr>
            <p:ph type="body" sz="quarter" idx="11"/>
          </p:nvPr>
        </p:nvSpPr>
        <p:spPr>
          <a:xfrm>
            <a:off x="2454443" y="1587194"/>
            <a:ext cx="10563726" cy="6064306"/>
          </a:xfrm>
        </p:spPr>
        <p:txBody>
          <a:bodyPr/>
          <a:lstStyle/>
          <a:p>
            <a:r>
              <a:rPr lang="en-US" dirty="0" smtClean="0">
                <a:solidFill>
                  <a:srgbClr val="FFFF00"/>
                </a:solidFill>
              </a:rPr>
              <a:t>Primary function is </a:t>
            </a:r>
            <a:r>
              <a:rPr lang="en-US" dirty="0" smtClean="0">
                <a:solidFill>
                  <a:srgbClr val="F2F2F2"/>
                </a:solidFill>
              </a:rPr>
              <a:t>communication</a:t>
            </a:r>
            <a:r>
              <a:rPr lang="en-US" dirty="0" smtClean="0">
                <a:solidFill>
                  <a:srgbClr val="FFFF00"/>
                </a:solidFill>
              </a:rPr>
              <a:t>: with each other, with their respective Councils, with their chapters and members and with the BOT and TU Staff</a:t>
            </a:r>
          </a:p>
          <a:p>
            <a:r>
              <a:rPr lang="en-US" dirty="0" smtClean="0">
                <a:solidFill>
                  <a:srgbClr val="FFFF00"/>
                </a:solidFill>
              </a:rPr>
              <a:t>Required to attend TU’s Annual Meeting and periodic NLC conference calls</a:t>
            </a:r>
          </a:p>
          <a:p>
            <a:r>
              <a:rPr lang="en-US" dirty="0" smtClean="0">
                <a:solidFill>
                  <a:srgbClr val="FFFF00"/>
                </a:solidFill>
              </a:rPr>
              <a:t>Typically join one Organizational and one Conservation Workgroup</a:t>
            </a:r>
            <a:endParaRPr lang="en-US" dirty="0">
              <a:solidFill>
                <a:srgbClr val="FFFF00"/>
              </a:solidFill>
            </a:endParaRPr>
          </a:p>
        </p:txBody>
      </p:sp>
    </p:spTree>
    <p:extLst>
      <p:ext uri="{BB962C8B-B14F-4D97-AF65-F5344CB8AC3E}">
        <p14:creationId xmlns:p14="http://schemas.microsoft.com/office/powerpoint/2010/main" val="2485599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NLC Organizational Workgroups</a:t>
            </a:r>
            <a:endParaRPr lang="en-US" dirty="0">
              <a:solidFill>
                <a:srgbClr val="FFFF00"/>
              </a:solidFill>
            </a:endParaRPr>
          </a:p>
        </p:txBody>
      </p:sp>
      <p:sp>
        <p:nvSpPr>
          <p:cNvPr id="3" name="Text Placeholder 2"/>
          <p:cNvSpPr>
            <a:spLocks noGrp="1"/>
          </p:cNvSpPr>
          <p:nvPr>
            <p:ph type="body" sz="quarter" idx="11"/>
          </p:nvPr>
        </p:nvSpPr>
        <p:spPr>
          <a:xfrm>
            <a:off x="2454443" y="2222071"/>
            <a:ext cx="10563726" cy="5429429"/>
          </a:xfrm>
        </p:spPr>
        <p:txBody>
          <a:bodyPr/>
          <a:lstStyle/>
          <a:p>
            <a:r>
              <a:rPr lang="en-US" sz="4000" dirty="0" smtClean="0">
                <a:solidFill>
                  <a:srgbClr val="FFFF00"/>
                </a:solidFill>
              </a:rPr>
              <a:t>Grassroots</a:t>
            </a:r>
          </a:p>
          <a:p>
            <a:r>
              <a:rPr lang="en-US" sz="4000" dirty="0" smtClean="0">
                <a:solidFill>
                  <a:srgbClr val="FFFF00"/>
                </a:solidFill>
              </a:rPr>
              <a:t>Communications</a:t>
            </a:r>
          </a:p>
          <a:p>
            <a:r>
              <a:rPr lang="en-US" sz="4000" dirty="0" smtClean="0">
                <a:solidFill>
                  <a:srgbClr val="FFFF00"/>
                </a:solidFill>
              </a:rPr>
              <a:t>Nominating/New Initiatives</a:t>
            </a:r>
          </a:p>
          <a:p>
            <a:r>
              <a:rPr lang="en-US" sz="4000" dirty="0" smtClean="0">
                <a:solidFill>
                  <a:srgbClr val="FFFF00"/>
                </a:solidFill>
              </a:rPr>
              <a:t>Education</a:t>
            </a:r>
          </a:p>
          <a:p>
            <a:r>
              <a:rPr lang="en-US" sz="4000" dirty="0" smtClean="0">
                <a:solidFill>
                  <a:srgbClr val="FFFF00"/>
                </a:solidFill>
              </a:rPr>
              <a:t>Women in TU</a:t>
            </a:r>
            <a:endParaRPr lang="en-US" sz="4000" dirty="0">
              <a:solidFill>
                <a:srgbClr val="FFFF00"/>
              </a:solidFill>
            </a:endParaRPr>
          </a:p>
        </p:txBody>
      </p:sp>
    </p:spTree>
    <p:extLst>
      <p:ext uri="{BB962C8B-B14F-4D97-AF65-F5344CB8AC3E}">
        <p14:creationId xmlns:p14="http://schemas.microsoft.com/office/powerpoint/2010/main" val="177840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NLC Conservation Workgroups</a:t>
            </a:r>
            <a:endParaRPr lang="en-US" dirty="0">
              <a:solidFill>
                <a:srgbClr val="FFFF00"/>
              </a:solidFill>
            </a:endParaRPr>
          </a:p>
        </p:txBody>
      </p:sp>
      <p:sp>
        <p:nvSpPr>
          <p:cNvPr id="3" name="Text Placeholder 2"/>
          <p:cNvSpPr>
            <a:spLocks noGrp="1"/>
          </p:cNvSpPr>
          <p:nvPr>
            <p:ph type="body" sz="quarter" idx="11"/>
          </p:nvPr>
        </p:nvSpPr>
        <p:spPr>
          <a:xfrm>
            <a:off x="2454443" y="1364990"/>
            <a:ext cx="10563726" cy="6286513"/>
          </a:xfrm>
        </p:spPr>
        <p:txBody>
          <a:bodyPr/>
          <a:lstStyle/>
          <a:p>
            <a:r>
              <a:rPr lang="en-US" dirty="0" smtClean="0">
                <a:solidFill>
                  <a:srgbClr val="FFFF00"/>
                </a:solidFill>
              </a:rPr>
              <a:t>Great Lakes</a:t>
            </a:r>
          </a:p>
          <a:p>
            <a:r>
              <a:rPr lang="en-US" dirty="0" smtClean="0">
                <a:solidFill>
                  <a:srgbClr val="FFFF00"/>
                </a:solidFill>
              </a:rPr>
              <a:t>Western Native Trout</a:t>
            </a:r>
          </a:p>
          <a:p>
            <a:r>
              <a:rPr lang="en-US" dirty="0" smtClean="0">
                <a:solidFill>
                  <a:srgbClr val="FFFF00"/>
                </a:solidFill>
              </a:rPr>
              <a:t>Climate Change</a:t>
            </a:r>
          </a:p>
          <a:p>
            <a:r>
              <a:rPr lang="en-US" dirty="0" smtClean="0">
                <a:solidFill>
                  <a:srgbClr val="FFFF00"/>
                </a:solidFill>
              </a:rPr>
              <a:t>Delaware River</a:t>
            </a:r>
          </a:p>
          <a:p>
            <a:r>
              <a:rPr lang="en-US" dirty="0" smtClean="0">
                <a:solidFill>
                  <a:srgbClr val="FFFF00"/>
                </a:solidFill>
              </a:rPr>
              <a:t>TU DARE (</a:t>
            </a:r>
            <a:r>
              <a:rPr lang="en-US" dirty="0" err="1" smtClean="0">
                <a:solidFill>
                  <a:srgbClr val="FFFF00"/>
                </a:solidFill>
              </a:rPr>
              <a:t>Driftless</a:t>
            </a:r>
            <a:r>
              <a:rPr lang="en-US" dirty="0" smtClean="0">
                <a:solidFill>
                  <a:srgbClr val="FFFF00"/>
                </a:solidFill>
              </a:rPr>
              <a:t> Area Restoration)</a:t>
            </a:r>
          </a:p>
          <a:p>
            <a:r>
              <a:rPr lang="en-US" dirty="0" smtClean="0">
                <a:solidFill>
                  <a:srgbClr val="FFFF00"/>
                </a:solidFill>
              </a:rPr>
              <a:t>Responsible Energy</a:t>
            </a:r>
          </a:p>
          <a:p>
            <a:r>
              <a:rPr lang="en-US" dirty="0" smtClean="0">
                <a:solidFill>
                  <a:srgbClr val="FFFF00"/>
                </a:solidFill>
              </a:rPr>
              <a:t>Conservancy</a:t>
            </a:r>
          </a:p>
          <a:p>
            <a:r>
              <a:rPr lang="en-US" dirty="0" smtClean="0">
                <a:solidFill>
                  <a:srgbClr val="FFFF00"/>
                </a:solidFill>
              </a:rPr>
              <a:t>Access</a:t>
            </a:r>
          </a:p>
          <a:p>
            <a:endParaRPr lang="en-US" dirty="0"/>
          </a:p>
        </p:txBody>
      </p:sp>
    </p:spTree>
    <p:extLst>
      <p:ext uri="{BB962C8B-B14F-4D97-AF65-F5344CB8AC3E}">
        <p14:creationId xmlns:p14="http://schemas.microsoft.com/office/powerpoint/2010/main" val="50884206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heme/theme1.xml><?xml version="1.0" encoding="utf-8"?>
<a:theme xmlns:a="http://schemas.openxmlformats.org/drawingml/2006/main" name="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smtClean="0">
            <a:solidFill>
              <a:schemeClr val="bg1"/>
            </a:solidFill>
            <a:latin typeface="+mj-lt"/>
          </a:defRPr>
        </a:defPPr>
      </a:lstStyle>
    </a:txDef>
  </a:objectDefaults>
  <a:extraClrSchemeLst/>
</a:theme>
</file>

<file path=ppt/theme/theme2.xml><?xml version="1.0" encoding="utf-8"?>
<a:theme xmlns:a="http://schemas.openxmlformats.org/drawingml/2006/main" name="1_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RSG board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err="1" smtClean="0">
            <a:solidFill>
              <a:schemeClr val="bg1"/>
            </a:solidFill>
          </a:defRPr>
        </a:defPPr>
      </a:lstStyle>
    </a:txDef>
  </a:objectDefaults>
  <a:extraClrSchemeLst/>
</a:theme>
</file>

<file path=ppt/theme/theme3.xml><?xml version="1.0" encoding="utf-8"?>
<a:theme xmlns:a="http://schemas.openxmlformats.org/drawingml/2006/main" name="2_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smtClean="0">
            <a:solidFill>
              <a:schemeClr val="bg1"/>
            </a:solidFill>
            <a:latin typeface="+mj-lt"/>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2008-03-27 Client template final</Template>
  <TotalTime>9848</TotalTime>
  <Words>322</Words>
  <Application>Microsoft Macintosh PowerPoint</Application>
  <PresentationFormat>Custom</PresentationFormat>
  <Paragraphs>84</Paragraphs>
  <Slides>12</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16" baseType="lpstr">
      <vt:lpstr>Gradient sample 4</vt:lpstr>
      <vt:lpstr>1_Gradient sample 4</vt:lpstr>
      <vt:lpstr>2_Gradient sample 4</vt:lpstr>
      <vt:lpstr>Chart</vt:lpstr>
      <vt:lpstr>PowerPoint Presentation</vt:lpstr>
      <vt:lpstr>WHAT IS TROUT UNLIMITED?</vt:lpstr>
      <vt:lpstr>UNDER TU’S BYLAWS:</vt:lpstr>
      <vt:lpstr>TU 101: Grassroots Structure</vt:lpstr>
      <vt:lpstr>     The NLC is the volunteer body that sets the direction of TU and is made up of one representative elected from each state council. The NLC has three purposes:      - Establish  the National Conservation Agenda      - Facilitate implementation of  the National Conservation Agenda       - Build the organizational capacity of TU   The NLC accomplishes these three tasks by being a conduit between councils and TU national.  NLC Reps also serve on workgroups that focus on specific conservation or organizational issues that span more than two states.       </vt:lpstr>
      <vt:lpstr>National Leadership Council</vt:lpstr>
      <vt:lpstr>NLC Representative Responsibilities</vt:lpstr>
      <vt:lpstr>NLC Organizational Workgroups</vt:lpstr>
      <vt:lpstr>NLC Conservation Workgroups</vt:lpstr>
      <vt:lpstr>Proposed NLC Workgroups</vt:lpstr>
      <vt:lpstr>Workgroups that might be moved to a regional focus</vt:lpstr>
      <vt:lpstr>To Find Out More about the NLC</vt:lpstr>
    </vt:vector>
  </TitlesOfParts>
  <Company>Redstone Strategy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Dietmar Grimm</dc:creator>
  <cp:keywords>2010-11-17 Gradient template</cp:keywords>
  <cp:lastModifiedBy>Mitchell McCorcle</cp:lastModifiedBy>
  <cp:revision>1736</cp:revision>
  <dcterms:created xsi:type="dcterms:W3CDTF">2008-03-28T19:31:30Z</dcterms:created>
  <dcterms:modified xsi:type="dcterms:W3CDTF">2015-04-21T21:23:36Z</dcterms:modified>
</cp:coreProperties>
</file>